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97" r:id="rId1"/>
    <p:sldMasterId id="2147484314" r:id="rId2"/>
  </p:sldMasterIdLst>
  <p:sldIdLst>
    <p:sldId id="256" r:id="rId3"/>
    <p:sldId id="257" r:id="rId4"/>
    <p:sldId id="258" r:id="rId5"/>
    <p:sldId id="259" r:id="rId6"/>
    <p:sldId id="260" r:id="rId7"/>
    <p:sldId id="261" r:id="rId8"/>
    <p:sldId id="264" r:id="rId9"/>
    <p:sldId id="265" r:id="rId10"/>
    <p:sldId id="266" r:id="rId11"/>
    <p:sldId id="268"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34F813-DEDE-4A4B-88F3-5D04A5B21442}" v="1104" dt="2022-06-13T05:04:35.8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312" y="-64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microsoft.com/office/2016/11/relationships/changesInfo" Target="changesInfos/changesInfo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19"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uy Tran" userId="fee7e2457a46abfd" providerId="LiveId" clId="{DC34F813-DEDE-4A4B-88F3-5D04A5B21442}"/>
    <pc:docChg chg="undo custSel addSld modSld">
      <pc:chgData name="Duy Tran" userId="fee7e2457a46abfd" providerId="LiveId" clId="{DC34F813-DEDE-4A4B-88F3-5D04A5B21442}" dt="2022-06-14T08:56:34.379" v="1258" actId="2890"/>
      <pc:docMkLst>
        <pc:docMk/>
      </pc:docMkLst>
      <pc:sldChg chg="addSp delSp modSp mod delAnim">
        <pc:chgData name="Duy Tran" userId="fee7e2457a46abfd" providerId="LiveId" clId="{DC34F813-DEDE-4A4B-88F3-5D04A5B21442}" dt="2022-06-13T05:04:05.248" v="1251" actId="207"/>
        <pc:sldMkLst>
          <pc:docMk/>
          <pc:sldMk cId="1461149982" sldId="258"/>
        </pc:sldMkLst>
        <pc:spChg chg="add del mod">
          <ac:chgData name="Duy Tran" userId="fee7e2457a46abfd" providerId="LiveId" clId="{DC34F813-DEDE-4A4B-88F3-5D04A5B21442}" dt="2022-06-13T04:42:00.094" v="301" actId="478"/>
          <ac:spMkLst>
            <pc:docMk/>
            <pc:sldMk cId="1461149982" sldId="258"/>
            <ac:spMk id="2" creationId="{931E49F7-E2B0-F2E9-3CF1-77CF79645BD1}"/>
          </ac:spMkLst>
        </pc:spChg>
        <pc:spChg chg="add del mod">
          <ac:chgData name="Duy Tran" userId="fee7e2457a46abfd" providerId="LiveId" clId="{DC34F813-DEDE-4A4B-88F3-5D04A5B21442}" dt="2022-06-13T04:44:31.132" v="360" actId="20577"/>
          <ac:spMkLst>
            <pc:docMk/>
            <pc:sldMk cId="1461149982" sldId="258"/>
            <ac:spMk id="15" creationId="{B931101C-2CAE-871D-0953-9C714A564BE1}"/>
          </ac:spMkLst>
        </pc:spChg>
        <pc:graphicFrameChg chg="add del modGraphic">
          <ac:chgData name="Duy Tran" userId="fee7e2457a46abfd" providerId="LiveId" clId="{DC34F813-DEDE-4A4B-88F3-5D04A5B21442}" dt="2022-06-13T04:36:39.388" v="56" actId="1032"/>
          <ac:graphicFrameMkLst>
            <pc:docMk/>
            <pc:sldMk cId="1461149982" sldId="258"/>
            <ac:graphicFrameMk id="4" creationId="{1B489973-8E72-32D4-D186-1504F6EB2D4E}"/>
          </ac:graphicFrameMkLst>
        </pc:graphicFrameChg>
        <pc:graphicFrameChg chg="add mod modGraphic">
          <ac:chgData name="Duy Tran" userId="fee7e2457a46abfd" providerId="LiveId" clId="{DC34F813-DEDE-4A4B-88F3-5D04A5B21442}" dt="2022-06-13T05:04:05.248" v="1251" actId="207"/>
          <ac:graphicFrameMkLst>
            <pc:docMk/>
            <pc:sldMk cId="1461149982" sldId="258"/>
            <ac:graphicFrameMk id="10" creationId="{54932233-B8B0-AE76-5777-DD6AC6E205F4}"/>
          </ac:graphicFrameMkLst>
        </pc:graphicFrameChg>
        <pc:picChg chg="del">
          <ac:chgData name="Duy Tran" userId="fee7e2457a46abfd" providerId="LiveId" clId="{DC34F813-DEDE-4A4B-88F3-5D04A5B21442}" dt="2022-06-13T04:29:00.616" v="12" actId="478"/>
          <ac:picMkLst>
            <pc:docMk/>
            <pc:sldMk cId="1461149982" sldId="258"/>
            <ac:picMk id="5" creationId="{9D390BAF-5888-1577-D802-4B404CD63EF3}"/>
          </ac:picMkLst>
        </pc:picChg>
        <pc:picChg chg="del">
          <ac:chgData name="Duy Tran" userId="fee7e2457a46abfd" providerId="LiveId" clId="{DC34F813-DEDE-4A4B-88F3-5D04A5B21442}" dt="2022-06-13T04:29:01.480" v="13" actId="478"/>
          <ac:picMkLst>
            <pc:docMk/>
            <pc:sldMk cId="1461149982" sldId="258"/>
            <ac:picMk id="17" creationId="{CF87E8C5-06FE-2BE3-EA3D-269757447C69}"/>
          </ac:picMkLst>
        </pc:picChg>
      </pc:sldChg>
      <pc:sldChg chg="addSp delSp modSp mod delAnim modAnim">
        <pc:chgData name="Duy Tran" userId="fee7e2457a46abfd" providerId="LiveId" clId="{DC34F813-DEDE-4A4B-88F3-5D04A5B21442}" dt="2022-06-13T05:04:53.524" v="1257" actId="1036"/>
        <pc:sldMkLst>
          <pc:docMk/>
          <pc:sldMk cId="1250721641" sldId="259"/>
        </pc:sldMkLst>
        <pc:spChg chg="add mod">
          <ac:chgData name="Duy Tran" userId="fee7e2457a46abfd" providerId="LiveId" clId="{DC34F813-DEDE-4A4B-88F3-5D04A5B21442}" dt="2022-06-13T05:02:09.029" v="1250" actId="1036"/>
          <ac:spMkLst>
            <pc:docMk/>
            <pc:sldMk cId="1250721641" sldId="259"/>
            <ac:spMk id="5" creationId="{08070DFE-BE49-D0C7-E295-F420C0A1A547}"/>
          </ac:spMkLst>
        </pc:spChg>
        <pc:spChg chg="mod">
          <ac:chgData name="Duy Tran" userId="fee7e2457a46abfd" providerId="LiveId" clId="{DC34F813-DEDE-4A4B-88F3-5D04A5B21442}" dt="2022-06-13T04:44:59.789" v="387" actId="20577"/>
          <ac:spMkLst>
            <pc:docMk/>
            <pc:sldMk cId="1250721641" sldId="259"/>
            <ac:spMk id="15" creationId="{B931101C-2CAE-871D-0953-9C714A564BE1}"/>
          </ac:spMkLst>
        </pc:spChg>
        <pc:graphicFrameChg chg="add mod modGraphic">
          <ac:chgData name="Duy Tran" userId="fee7e2457a46abfd" providerId="LiveId" clId="{DC34F813-DEDE-4A4B-88F3-5D04A5B21442}" dt="2022-06-13T05:04:35.888" v="1255" actId="207"/>
          <ac:graphicFrameMkLst>
            <pc:docMk/>
            <pc:sldMk cId="1250721641" sldId="259"/>
            <ac:graphicFrameMk id="2" creationId="{EF215A9C-3E4B-094B-F939-A820791B6AB3}"/>
          </ac:graphicFrameMkLst>
        </pc:graphicFrameChg>
        <pc:graphicFrameChg chg="add mod">
          <ac:chgData name="Duy Tran" userId="fee7e2457a46abfd" providerId="LiveId" clId="{DC34F813-DEDE-4A4B-88F3-5D04A5B21442}" dt="2022-06-13T05:04:53.524" v="1257" actId="1036"/>
          <ac:graphicFrameMkLst>
            <pc:docMk/>
            <pc:sldMk cId="1250721641" sldId="259"/>
            <ac:graphicFrameMk id="10" creationId="{68334CB7-90A6-1417-3EBD-CE95BAB05BFB}"/>
          </ac:graphicFrameMkLst>
        </pc:graphicFrameChg>
        <pc:picChg chg="del">
          <ac:chgData name="Duy Tran" userId="fee7e2457a46abfd" providerId="LiveId" clId="{DC34F813-DEDE-4A4B-88F3-5D04A5B21442}" dt="2022-06-13T04:49:36.022" v="727" actId="478"/>
          <ac:picMkLst>
            <pc:docMk/>
            <pc:sldMk cId="1250721641" sldId="259"/>
            <ac:picMk id="4" creationId="{4F7AF02E-4AC5-0363-52ED-9919ECB90A3E}"/>
          </ac:picMkLst>
        </pc:picChg>
        <pc:picChg chg="del">
          <ac:chgData name="Duy Tran" userId="fee7e2457a46abfd" providerId="LiveId" clId="{DC34F813-DEDE-4A4B-88F3-5D04A5B21442}" dt="2022-06-13T04:45:34.399" v="391" actId="478"/>
          <ac:picMkLst>
            <pc:docMk/>
            <pc:sldMk cId="1250721641" sldId="259"/>
            <ac:picMk id="2052" creationId="{774E2D2B-3260-91B0-A2AB-5BEB0782D70D}"/>
          </ac:picMkLst>
        </pc:picChg>
        <pc:inkChg chg="del">
          <ac:chgData name="Duy Tran" userId="fee7e2457a46abfd" providerId="LiveId" clId="{DC34F813-DEDE-4A4B-88F3-5D04A5B21442}" dt="2022-06-13T04:45:32.198" v="388" actId="478"/>
          <ac:inkMkLst>
            <pc:docMk/>
            <pc:sldMk cId="1250721641" sldId="259"/>
            <ac:inkMk id="29" creationId="{9237B9DD-1040-80DD-6B2C-A2F64C2E6CE3}"/>
          </ac:inkMkLst>
        </pc:inkChg>
        <pc:inkChg chg="del mod">
          <ac:chgData name="Duy Tran" userId="fee7e2457a46abfd" providerId="LiveId" clId="{DC34F813-DEDE-4A4B-88F3-5D04A5B21442}" dt="2022-06-13T04:45:32.913" v="389" actId="478"/>
          <ac:inkMkLst>
            <pc:docMk/>
            <pc:sldMk cId="1250721641" sldId="259"/>
            <ac:inkMk id="42" creationId="{C3A8DE97-232F-5D6B-0DCE-522B3B405B91}"/>
          </ac:inkMkLst>
        </pc:inkChg>
        <pc:inkChg chg="del">
          <ac:chgData name="Duy Tran" userId="fee7e2457a46abfd" providerId="LiveId" clId="{DC34F813-DEDE-4A4B-88F3-5D04A5B21442}" dt="2022-06-13T04:45:33.749" v="390" actId="478"/>
          <ac:inkMkLst>
            <pc:docMk/>
            <pc:sldMk cId="1250721641" sldId="259"/>
            <ac:inkMk id="43" creationId="{4BEF0239-A46C-F0EE-1FD0-1AB13C87C51C}"/>
          </ac:inkMkLst>
        </pc:inkChg>
      </pc:sldChg>
      <pc:sldChg chg="modSp mod">
        <pc:chgData name="Duy Tran" userId="fee7e2457a46abfd" providerId="LiveId" clId="{DC34F813-DEDE-4A4B-88F3-5D04A5B21442}" dt="2022-06-13T04:25:51.674" v="11" actId="120"/>
        <pc:sldMkLst>
          <pc:docMk/>
          <pc:sldMk cId="3358464944" sldId="261"/>
        </pc:sldMkLst>
        <pc:spChg chg="mod">
          <ac:chgData name="Duy Tran" userId="fee7e2457a46abfd" providerId="LiveId" clId="{DC34F813-DEDE-4A4B-88F3-5D04A5B21442}" dt="2022-06-13T04:25:51.674" v="11" actId="120"/>
          <ac:spMkLst>
            <pc:docMk/>
            <pc:sldMk cId="3358464944" sldId="261"/>
            <ac:spMk id="3" creationId="{28A9B408-4B45-F3C0-A418-6AC25AEE9108}"/>
          </ac:spMkLst>
        </pc:spChg>
      </pc:sldChg>
      <pc:sldChg chg="add">
        <pc:chgData name="Duy Tran" userId="fee7e2457a46abfd" providerId="LiveId" clId="{DC34F813-DEDE-4A4B-88F3-5D04A5B21442}" dt="2022-06-14T08:56:34.379" v="1258" actId="2890"/>
        <pc:sldMkLst>
          <pc:docMk/>
          <pc:sldMk cId="3741788640" sldId="268"/>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5245DF-59D0-4E73-A877-B03C82CA8BB2}"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6B5EE1A2-37B0-4083-B75F-F65F1461615C}">
      <dgm:prSet phldrT="[Text]">
        <dgm:style>
          <a:lnRef idx="0">
            <a:scrgbClr r="0" g="0" b="0"/>
          </a:lnRef>
          <a:fillRef idx="0">
            <a:scrgbClr r="0" g="0" b="0"/>
          </a:fillRef>
          <a:effectRef idx="0">
            <a:scrgbClr r="0" g="0" b="0"/>
          </a:effectRef>
          <a:fontRef idx="minor">
            <a:schemeClr val="lt1"/>
          </a:fontRef>
        </dgm:style>
      </dgm:prSet>
      <dgm:spPr>
        <a:solidFill>
          <a:schemeClr val="accent2">
            <a:lumMod val="75000"/>
          </a:schemeClr>
        </a:solidFill>
        <a:ln>
          <a:noFill/>
        </a:ln>
      </dgm:spPr>
      <dgm:t>
        <a:bodyPr/>
        <a:lstStyle/>
        <a:p>
          <a:r>
            <a:rPr lang="vi-VN" dirty="0"/>
            <a:t>Source code</a:t>
          </a:r>
        </a:p>
        <a:p>
          <a:r>
            <a:rPr lang="vi-VN" dirty="0">
              <a:solidFill>
                <a:schemeClr val="bg1"/>
              </a:solidFill>
            </a:rPr>
            <a:t>Hi.C</a:t>
          </a:r>
          <a:endParaRPr lang="en-US" dirty="0">
            <a:solidFill>
              <a:schemeClr val="bg1"/>
            </a:solidFill>
          </a:endParaRPr>
        </a:p>
      </dgm:t>
    </dgm:pt>
    <dgm:pt modelId="{137DDCD3-733E-4B38-ABEE-23D38B0E3E07}" type="parTrans" cxnId="{77A0BCE9-8D88-448D-A386-84A9216A68B3}">
      <dgm:prSet/>
      <dgm:spPr/>
      <dgm:t>
        <a:bodyPr/>
        <a:lstStyle/>
        <a:p>
          <a:endParaRPr lang="en-US"/>
        </a:p>
      </dgm:t>
    </dgm:pt>
    <dgm:pt modelId="{10FCDBA7-DD70-485A-B204-5AC42668D7BF}" type="sibTrans" cxnId="{77A0BCE9-8D88-448D-A386-84A9216A68B3}">
      <dgm:prSet/>
      <dgm:spPr>
        <a:solidFill>
          <a:srgbClr val="00B0F0"/>
        </a:solidFill>
      </dgm:spPr>
      <dgm:t>
        <a:bodyPr/>
        <a:lstStyle/>
        <a:p>
          <a:endParaRPr lang="en-US"/>
        </a:p>
      </dgm:t>
    </dgm:pt>
    <dgm:pt modelId="{E5D4FE1A-8644-43D8-BD77-F23A07AECF41}">
      <dgm:prSet phldrT="[Text]"/>
      <dgm:spPr/>
      <dgm:t>
        <a:bodyPr/>
        <a:lstStyle/>
        <a:p>
          <a:pPr>
            <a:buFontTx/>
            <a:buNone/>
          </a:pPr>
          <a:r>
            <a:rPr lang="vi-VN" dirty="0"/>
            <a:t>void main()</a:t>
          </a:r>
          <a:endParaRPr lang="en-US" dirty="0"/>
        </a:p>
      </dgm:t>
    </dgm:pt>
    <dgm:pt modelId="{59941D79-29CA-49D7-9B28-A35D47B77F94}" type="parTrans" cxnId="{E63BA297-7756-4BD8-89DE-642C5452F016}">
      <dgm:prSet/>
      <dgm:spPr/>
      <dgm:t>
        <a:bodyPr/>
        <a:lstStyle/>
        <a:p>
          <a:endParaRPr lang="en-US"/>
        </a:p>
      </dgm:t>
    </dgm:pt>
    <dgm:pt modelId="{03D34085-5A2B-4919-9AA0-B4E8ECB5E42D}" type="sibTrans" cxnId="{E63BA297-7756-4BD8-89DE-642C5452F016}">
      <dgm:prSet/>
      <dgm:spPr/>
      <dgm:t>
        <a:bodyPr/>
        <a:lstStyle/>
        <a:p>
          <a:endParaRPr lang="en-US"/>
        </a:p>
      </dgm:t>
    </dgm:pt>
    <dgm:pt modelId="{79D6C3A0-8BC9-4380-AB06-ED1FE851BCDD}">
      <dgm:prSet phldrT="[Text]">
        <dgm:style>
          <a:lnRef idx="0">
            <a:scrgbClr r="0" g="0" b="0"/>
          </a:lnRef>
          <a:fillRef idx="0">
            <a:scrgbClr r="0" g="0" b="0"/>
          </a:fillRef>
          <a:effectRef idx="0">
            <a:scrgbClr r="0" g="0" b="0"/>
          </a:effectRef>
          <a:fontRef idx="minor">
            <a:schemeClr val="lt1"/>
          </a:fontRef>
        </dgm:style>
      </dgm:prSet>
      <dgm:spPr>
        <a:solidFill>
          <a:srgbClr val="7030A0"/>
        </a:solidFill>
        <a:ln>
          <a:noFill/>
        </a:ln>
      </dgm:spPr>
      <dgm:t>
        <a:bodyPr/>
        <a:lstStyle/>
        <a:p>
          <a:r>
            <a:rPr lang="vi-VN" dirty="0"/>
            <a:t>Machine code</a:t>
          </a:r>
        </a:p>
        <a:p>
          <a:r>
            <a:rPr lang="vi-VN" dirty="0">
              <a:solidFill>
                <a:schemeClr val="bg1"/>
              </a:solidFill>
            </a:rPr>
            <a:t>Hi.exe</a:t>
          </a:r>
          <a:endParaRPr lang="en-US" dirty="0">
            <a:solidFill>
              <a:schemeClr val="bg1"/>
            </a:solidFill>
          </a:endParaRPr>
        </a:p>
      </dgm:t>
    </dgm:pt>
    <dgm:pt modelId="{F0DDAB6E-6711-4153-B278-D90AC9A8A8B1}" type="parTrans" cxnId="{B99B89FB-77DC-4C8E-A5DF-42DDD7D8ED40}">
      <dgm:prSet/>
      <dgm:spPr/>
      <dgm:t>
        <a:bodyPr/>
        <a:lstStyle/>
        <a:p>
          <a:endParaRPr lang="en-US"/>
        </a:p>
      </dgm:t>
    </dgm:pt>
    <dgm:pt modelId="{70635123-A599-4DF3-BA94-F16F6DCB01A3}" type="sibTrans" cxnId="{B99B89FB-77DC-4C8E-A5DF-42DDD7D8ED40}">
      <dgm:prSet/>
      <dgm:spPr/>
      <dgm:t>
        <a:bodyPr/>
        <a:lstStyle/>
        <a:p>
          <a:endParaRPr lang="en-US"/>
        </a:p>
      </dgm:t>
    </dgm:pt>
    <dgm:pt modelId="{DF475F4E-4D1E-4095-9C18-857D298C2291}">
      <dgm:prSet phldrT="[Text]"/>
      <dgm:spPr/>
      <dgm:t>
        <a:bodyPr/>
        <a:lstStyle/>
        <a:p>
          <a:pPr algn="ctr">
            <a:buFontTx/>
            <a:buNone/>
          </a:pPr>
          <a:r>
            <a:rPr lang="vi-VN" dirty="0"/>
            <a:t>11011001</a:t>
          </a:r>
          <a:endParaRPr lang="en-US" dirty="0"/>
        </a:p>
      </dgm:t>
    </dgm:pt>
    <dgm:pt modelId="{83FAAB87-366B-4CE2-AB9F-583F22F411B6}" type="parTrans" cxnId="{C306F55B-8452-4ACD-9AC7-566DD49A6836}">
      <dgm:prSet/>
      <dgm:spPr/>
      <dgm:t>
        <a:bodyPr/>
        <a:lstStyle/>
        <a:p>
          <a:endParaRPr lang="en-US"/>
        </a:p>
      </dgm:t>
    </dgm:pt>
    <dgm:pt modelId="{E09007B7-FE97-4D73-86B9-EC5F76176D5D}" type="sibTrans" cxnId="{C306F55B-8452-4ACD-9AC7-566DD49A6836}">
      <dgm:prSet/>
      <dgm:spPr/>
      <dgm:t>
        <a:bodyPr/>
        <a:lstStyle/>
        <a:p>
          <a:endParaRPr lang="en-US"/>
        </a:p>
      </dgm:t>
    </dgm:pt>
    <dgm:pt modelId="{9B73D5A2-2BC7-429C-8AA8-A2F6CFC9C728}">
      <dgm:prSet phldrT="[Text]"/>
      <dgm:spPr/>
      <dgm:t>
        <a:bodyPr/>
        <a:lstStyle/>
        <a:p>
          <a:pPr>
            <a:buFontTx/>
            <a:buNone/>
          </a:pPr>
          <a:r>
            <a:rPr lang="vi-VN" dirty="0"/>
            <a:t>{</a:t>
          </a:r>
          <a:endParaRPr lang="en-US" dirty="0"/>
        </a:p>
      </dgm:t>
    </dgm:pt>
    <dgm:pt modelId="{A0E0B5DC-51C1-47FB-A520-1C5088AE14D9}" type="parTrans" cxnId="{E63E02DE-57D7-47B0-AB0D-B79ACC479123}">
      <dgm:prSet/>
      <dgm:spPr/>
      <dgm:t>
        <a:bodyPr/>
        <a:lstStyle/>
        <a:p>
          <a:endParaRPr lang="en-US"/>
        </a:p>
      </dgm:t>
    </dgm:pt>
    <dgm:pt modelId="{B8E1AF6C-2110-4E8A-8C86-664D9C6F2DEB}" type="sibTrans" cxnId="{E63E02DE-57D7-47B0-AB0D-B79ACC479123}">
      <dgm:prSet/>
      <dgm:spPr/>
      <dgm:t>
        <a:bodyPr/>
        <a:lstStyle/>
        <a:p>
          <a:endParaRPr lang="en-US"/>
        </a:p>
      </dgm:t>
    </dgm:pt>
    <dgm:pt modelId="{EF099807-FD0C-43AC-8B87-36414F4F526D}">
      <dgm:prSet phldrT="[Text]"/>
      <dgm:spPr/>
      <dgm:t>
        <a:bodyPr/>
        <a:lstStyle/>
        <a:p>
          <a:pPr>
            <a:buFontTx/>
            <a:buNone/>
          </a:pPr>
          <a:r>
            <a:rPr lang="vi-VN" dirty="0"/>
            <a:t>}</a:t>
          </a:r>
          <a:endParaRPr lang="en-US" dirty="0"/>
        </a:p>
      </dgm:t>
    </dgm:pt>
    <dgm:pt modelId="{D188C180-E982-4A52-BFFE-D8633FDF2113}" type="parTrans" cxnId="{EC2333E7-1256-47AB-BD1A-AF8BC065A563}">
      <dgm:prSet/>
      <dgm:spPr/>
      <dgm:t>
        <a:bodyPr/>
        <a:lstStyle/>
        <a:p>
          <a:endParaRPr lang="en-US"/>
        </a:p>
      </dgm:t>
    </dgm:pt>
    <dgm:pt modelId="{A59C05B5-381D-4E94-A7D0-A03932DE5C23}" type="sibTrans" cxnId="{EC2333E7-1256-47AB-BD1A-AF8BC065A563}">
      <dgm:prSet/>
      <dgm:spPr/>
      <dgm:t>
        <a:bodyPr/>
        <a:lstStyle/>
        <a:p>
          <a:endParaRPr lang="en-US"/>
        </a:p>
      </dgm:t>
    </dgm:pt>
    <dgm:pt modelId="{A162E30E-FA83-45A0-A02A-0BA8B6585A7A}">
      <dgm:prSet phldrT="[Text]"/>
      <dgm:spPr/>
      <dgm:t>
        <a:bodyPr/>
        <a:lstStyle/>
        <a:p>
          <a:pPr>
            <a:buFontTx/>
            <a:buNone/>
          </a:pPr>
          <a:r>
            <a:rPr lang="vi-VN" dirty="0"/>
            <a:t>print(“hi”);</a:t>
          </a:r>
          <a:endParaRPr lang="en-US" dirty="0"/>
        </a:p>
      </dgm:t>
    </dgm:pt>
    <dgm:pt modelId="{6B50C898-5134-436E-96A5-D94F65252024}" type="parTrans" cxnId="{C10662DA-B0AE-4702-963F-8C607A217CBA}">
      <dgm:prSet/>
      <dgm:spPr/>
      <dgm:t>
        <a:bodyPr/>
        <a:lstStyle/>
        <a:p>
          <a:endParaRPr lang="en-US"/>
        </a:p>
      </dgm:t>
    </dgm:pt>
    <dgm:pt modelId="{94C92C2E-7274-4D02-B87D-8D582CAC5AD6}" type="sibTrans" cxnId="{C10662DA-B0AE-4702-963F-8C607A217CBA}">
      <dgm:prSet/>
      <dgm:spPr/>
      <dgm:t>
        <a:bodyPr/>
        <a:lstStyle/>
        <a:p>
          <a:endParaRPr lang="en-US"/>
        </a:p>
      </dgm:t>
    </dgm:pt>
    <dgm:pt modelId="{EE4C873B-B5C6-474D-91F8-76571EEDC097}">
      <dgm:prSet phldrT="[Text]"/>
      <dgm:spPr/>
      <dgm:t>
        <a:bodyPr/>
        <a:lstStyle/>
        <a:p>
          <a:pPr algn="ctr">
            <a:buFontTx/>
            <a:buNone/>
          </a:pPr>
          <a:r>
            <a:rPr lang="vi-VN" b="0" dirty="0">
              <a:solidFill>
                <a:srgbClr val="FF0000"/>
              </a:solidFill>
            </a:rPr>
            <a:t>01000100</a:t>
          </a:r>
          <a:endParaRPr lang="en-US" b="0" dirty="0">
            <a:solidFill>
              <a:srgbClr val="FF0000"/>
            </a:solidFill>
          </a:endParaRPr>
        </a:p>
      </dgm:t>
    </dgm:pt>
    <dgm:pt modelId="{ED70E16B-F123-41D6-8307-9047DECC70BE}" type="parTrans" cxnId="{013241AC-3AF7-4784-985D-F3D25CDEDCF7}">
      <dgm:prSet/>
      <dgm:spPr/>
      <dgm:t>
        <a:bodyPr/>
        <a:lstStyle/>
        <a:p>
          <a:endParaRPr lang="en-US"/>
        </a:p>
      </dgm:t>
    </dgm:pt>
    <dgm:pt modelId="{54CAFC94-529D-4DE7-933D-50DC062A111A}" type="sibTrans" cxnId="{013241AC-3AF7-4784-985D-F3D25CDEDCF7}">
      <dgm:prSet/>
      <dgm:spPr/>
      <dgm:t>
        <a:bodyPr/>
        <a:lstStyle/>
        <a:p>
          <a:endParaRPr lang="en-US"/>
        </a:p>
      </dgm:t>
    </dgm:pt>
    <dgm:pt modelId="{6638C781-6F3A-4E81-BD7B-A2CDE7E61CAB}">
      <dgm:prSet phldrT="[Text]"/>
      <dgm:spPr/>
      <dgm:t>
        <a:bodyPr/>
        <a:lstStyle/>
        <a:p>
          <a:pPr algn="ctr">
            <a:buFontTx/>
            <a:buNone/>
          </a:pPr>
          <a:r>
            <a:rPr lang="vi-VN" dirty="0"/>
            <a:t>00010111</a:t>
          </a:r>
          <a:endParaRPr lang="en-US" dirty="0"/>
        </a:p>
      </dgm:t>
    </dgm:pt>
    <dgm:pt modelId="{55A96421-9D6A-496F-8AAA-99BF05AEF1EF}" type="parTrans" cxnId="{96CB0958-2820-4048-8149-60C8A79D2DD4}">
      <dgm:prSet/>
      <dgm:spPr/>
      <dgm:t>
        <a:bodyPr/>
        <a:lstStyle/>
        <a:p>
          <a:endParaRPr lang="en-US"/>
        </a:p>
      </dgm:t>
    </dgm:pt>
    <dgm:pt modelId="{0392ED92-58CD-4BD4-BE53-723691C8B9DC}" type="sibTrans" cxnId="{96CB0958-2820-4048-8149-60C8A79D2DD4}">
      <dgm:prSet/>
      <dgm:spPr/>
      <dgm:t>
        <a:bodyPr/>
        <a:lstStyle/>
        <a:p>
          <a:endParaRPr lang="en-US"/>
        </a:p>
      </dgm:t>
    </dgm:pt>
    <dgm:pt modelId="{63E7B99C-33D7-471E-BFFC-5AD2F4E67FB0}">
      <dgm:prSet phldrT="[Text]"/>
      <dgm:spPr/>
      <dgm:t>
        <a:bodyPr/>
        <a:lstStyle/>
        <a:p>
          <a:pPr algn="ctr">
            <a:buFontTx/>
            <a:buNone/>
          </a:pPr>
          <a:r>
            <a:rPr lang="vi-VN" dirty="0"/>
            <a:t>10101011</a:t>
          </a:r>
          <a:endParaRPr lang="en-US" dirty="0"/>
        </a:p>
      </dgm:t>
    </dgm:pt>
    <dgm:pt modelId="{16C30366-22A0-46A2-B8BA-1E50CF5616FC}" type="parTrans" cxnId="{87AB7907-2343-4F82-8B43-A71B90272B22}">
      <dgm:prSet/>
      <dgm:spPr/>
      <dgm:t>
        <a:bodyPr/>
        <a:lstStyle/>
        <a:p>
          <a:endParaRPr lang="en-US"/>
        </a:p>
      </dgm:t>
    </dgm:pt>
    <dgm:pt modelId="{82C802B4-B42D-4D52-9521-CCE1C0E93E85}" type="sibTrans" cxnId="{87AB7907-2343-4F82-8B43-A71B90272B22}">
      <dgm:prSet/>
      <dgm:spPr/>
      <dgm:t>
        <a:bodyPr/>
        <a:lstStyle/>
        <a:p>
          <a:endParaRPr lang="en-US"/>
        </a:p>
      </dgm:t>
    </dgm:pt>
    <dgm:pt modelId="{72058FEB-A630-492A-B9B5-C5C032622FB4}" type="pres">
      <dgm:prSet presAssocID="{E55245DF-59D0-4E73-A877-B03C82CA8BB2}" presName="linearFlow" presStyleCnt="0">
        <dgm:presLayoutVars>
          <dgm:dir/>
          <dgm:animLvl val="lvl"/>
          <dgm:resizeHandles val="exact"/>
        </dgm:presLayoutVars>
      </dgm:prSet>
      <dgm:spPr/>
    </dgm:pt>
    <dgm:pt modelId="{3D46BD67-1429-42BE-8DE8-0F1583FC1A91}" type="pres">
      <dgm:prSet presAssocID="{6B5EE1A2-37B0-4083-B75F-F65F1461615C}" presName="composite" presStyleCnt="0"/>
      <dgm:spPr/>
    </dgm:pt>
    <dgm:pt modelId="{94B6D276-644A-416D-AFAC-22D361D4742F}" type="pres">
      <dgm:prSet presAssocID="{6B5EE1A2-37B0-4083-B75F-F65F1461615C}" presName="parTx" presStyleLbl="node1" presStyleIdx="0" presStyleCnt="2">
        <dgm:presLayoutVars>
          <dgm:chMax val="0"/>
          <dgm:chPref val="0"/>
          <dgm:bulletEnabled val="1"/>
        </dgm:presLayoutVars>
      </dgm:prSet>
      <dgm:spPr/>
    </dgm:pt>
    <dgm:pt modelId="{624FBF2C-B8DE-4C9B-9696-8B26963A6542}" type="pres">
      <dgm:prSet presAssocID="{6B5EE1A2-37B0-4083-B75F-F65F1461615C}" presName="parSh" presStyleLbl="node1" presStyleIdx="0" presStyleCnt="2"/>
      <dgm:spPr/>
    </dgm:pt>
    <dgm:pt modelId="{73F1D522-4294-4029-B2CA-FD9A40895C80}" type="pres">
      <dgm:prSet presAssocID="{6B5EE1A2-37B0-4083-B75F-F65F1461615C}" presName="desTx" presStyleLbl="fgAcc1" presStyleIdx="0" presStyleCnt="2">
        <dgm:presLayoutVars>
          <dgm:bulletEnabled val="1"/>
        </dgm:presLayoutVars>
      </dgm:prSet>
      <dgm:spPr/>
    </dgm:pt>
    <dgm:pt modelId="{8ABC1795-47A0-4D3E-89A6-57D500A2046D}" type="pres">
      <dgm:prSet presAssocID="{10FCDBA7-DD70-485A-B204-5AC42668D7BF}" presName="sibTrans" presStyleLbl="sibTrans2D1" presStyleIdx="0" presStyleCnt="1"/>
      <dgm:spPr/>
    </dgm:pt>
    <dgm:pt modelId="{E185B042-327F-446A-8ABB-ED3FA7CD180F}" type="pres">
      <dgm:prSet presAssocID="{10FCDBA7-DD70-485A-B204-5AC42668D7BF}" presName="connTx" presStyleLbl="sibTrans2D1" presStyleIdx="0" presStyleCnt="1"/>
      <dgm:spPr/>
    </dgm:pt>
    <dgm:pt modelId="{EA1CA389-BD25-47AA-8CA5-3A2513831C16}" type="pres">
      <dgm:prSet presAssocID="{79D6C3A0-8BC9-4380-AB06-ED1FE851BCDD}" presName="composite" presStyleCnt="0"/>
      <dgm:spPr/>
    </dgm:pt>
    <dgm:pt modelId="{603E2214-8594-4B6D-B688-294D8D2D41DF}" type="pres">
      <dgm:prSet presAssocID="{79D6C3A0-8BC9-4380-AB06-ED1FE851BCDD}" presName="parTx" presStyleLbl="node1" presStyleIdx="0" presStyleCnt="2">
        <dgm:presLayoutVars>
          <dgm:chMax val="0"/>
          <dgm:chPref val="0"/>
          <dgm:bulletEnabled val="1"/>
        </dgm:presLayoutVars>
      </dgm:prSet>
      <dgm:spPr/>
    </dgm:pt>
    <dgm:pt modelId="{BF315E61-4DFA-48FA-9EDA-4A59468569C8}" type="pres">
      <dgm:prSet presAssocID="{79D6C3A0-8BC9-4380-AB06-ED1FE851BCDD}" presName="parSh" presStyleLbl="node1" presStyleIdx="1" presStyleCnt="2"/>
      <dgm:spPr/>
    </dgm:pt>
    <dgm:pt modelId="{D57CEF27-C08D-45F7-904D-E591AB48B08A}" type="pres">
      <dgm:prSet presAssocID="{79D6C3A0-8BC9-4380-AB06-ED1FE851BCDD}" presName="desTx" presStyleLbl="fgAcc1" presStyleIdx="1" presStyleCnt="2">
        <dgm:presLayoutVars>
          <dgm:bulletEnabled val="1"/>
        </dgm:presLayoutVars>
      </dgm:prSet>
      <dgm:spPr/>
    </dgm:pt>
  </dgm:ptLst>
  <dgm:cxnLst>
    <dgm:cxn modelId="{87AB7907-2343-4F82-8B43-A71B90272B22}" srcId="{79D6C3A0-8BC9-4380-AB06-ED1FE851BCDD}" destId="{63E7B99C-33D7-471E-BFFC-5AD2F4E67FB0}" srcOrd="3" destOrd="0" parTransId="{16C30366-22A0-46A2-B8BA-1E50CF5616FC}" sibTransId="{82C802B4-B42D-4D52-9521-CCE1C0E93E85}"/>
    <dgm:cxn modelId="{6C75350E-746D-4040-AD30-385C6A0E8D78}" type="presOf" srcId="{10FCDBA7-DD70-485A-B204-5AC42668D7BF}" destId="{E185B042-327F-446A-8ABB-ED3FA7CD180F}" srcOrd="1" destOrd="0" presId="urn:microsoft.com/office/officeart/2005/8/layout/process3"/>
    <dgm:cxn modelId="{6F22CC39-042A-4518-BFB2-2EFAA94A55C7}" type="presOf" srcId="{6B5EE1A2-37B0-4083-B75F-F65F1461615C}" destId="{624FBF2C-B8DE-4C9B-9696-8B26963A6542}" srcOrd="1" destOrd="0" presId="urn:microsoft.com/office/officeart/2005/8/layout/process3"/>
    <dgm:cxn modelId="{549C563D-E547-4BFB-820F-14036C501175}" type="presOf" srcId="{79D6C3A0-8BC9-4380-AB06-ED1FE851BCDD}" destId="{603E2214-8594-4B6D-B688-294D8D2D41DF}" srcOrd="0" destOrd="0" presId="urn:microsoft.com/office/officeart/2005/8/layout/process3"/>
    <dgm:cxn modelId="{AE32BF3D-D7FF-4219-84EF-62305515267A}" type="presOf" srcId="{6638C781-6F3A-4E81-BD7B-A2CDE7E61CAB}" destId="{D57CEF27-C08D-45F7-904D-E591AB48B08A}" srcOrd="0" destOrd="2" presId="urn:microsoft.com/office/officeart/2005/8/layout/process3"/>
    <dgm:cxn modelId="{C306F55B-8452-4ACD-9AC7-566DD49A6836}" srcId="{79D6C3A0-8BC9-4380-AB06-ED1FE851BCDD}" destId="{DF475F4E-4D1E-4095-9C18-857D298C2291}" srcOrd="0" destOrd="0" parTransId="{83FAAB87-366B-4CE2-AB9F-583F22F411B6}" sibTransId="{E09007B7-FE97-4D73-86B9-EC5F76176D5D}"/>
    <dgm:cxn modelId="{7070125D-07D4-48CE-83C0-F393812B4D27}" type="presOf" srcId="{79D6C3A0-8BC9-4380-AB06-ED1FE851BCDD}" destId="{BF315E61-4DFA-48FA-9EDA-4A59468569C8}" srcOrd="1" destOrd="0" presId="urn:microsoft.com/office/officeart/2005/8/layout/process3"/>
    <dgm:cxn modelId="{96CB0958-2820-4048-8149-60C8A79D2DD4}" srcId="{79D6C3A0-8BC9-4380-AB06-ED1FE851BCDD}" destId="{6638C781-6F3A-4E81-BD7B-A2CDE7E61CAB}" srcOrd="2" destOrd="0" parTransId="{55A96421-9D6A-496F-8AAA-99BF05AEF1EF}" sibTransId="{0392ED92-58CD-4BD4-BE53-723691C8B9DC}"/>
    <dgm:cxn modelId="{77F1847E-56AB-4BB4-884A-033630993B0A}" type="presOf" srcId="{EF099807-FD0C-43AC-8B87-36414F4F526D}" destId="{73F1D522-4294-4029-B2CA-FD9A40895C80}" srcOrd="0" destOrd="3" presId="urn:microsoft.com/office/officeart/2005/8/layout/process3"/>
    <dgm:cxn modelId="{85B2FD96-591E-46EB-A736-BEC9A529591A}" type="presOf" srcId="{6B5EE1A2-37B0-4083-B75F-F65F1461615C}" destId="{94B6D276-644A-416D-AFAC-22D361D4742F}" srcOrd="0" destOrd="0" presId="urn:microsoft.com/office/officeart/2005/8/layout/process3"/>
    <dgm:cxn modelId="{E63BA297-7756-4BD8-89DE-642C5452F016}" srcId="{6B5EE1A2-37B0-4083-B75F-F65F1461615C}" destId="{E5D4FE1A-8644-43D8-BD77-F23A07AECF41}" srcOrd="0" destOrd="0" parTransId="{59941D79-29CA-49D7-9B28-A35D47B77F94}" sibTransId="{03D34085-5A2B-4919-9AA0-B4E8ECB5E42D}"/>
    <dgm:cxn modelId="{BB728D9D-03D9-4BC9-9FC0-5B8370BA19B6}" type="presOf" srcId="{EE4C873B-B5C6-474D-91F8-76571EEDC097}" destId="{D57CEF27-C08D-45F7-904D-E591AB48B08A}" srcOrd="0" destOrd="1" presId="urn:microsoft.com/office/officeart/2005/8/layout/process3"/>
    <dgm:cxn modelId="{8995A69D-CB5A-4D3B-BC90-1E7191FAEEAE}" type="presOf" srcId="{A162E30E-FA83-45A0-A02A-0BA8B6585A7A}" destId="{73F1D522-4294-4029-B2CA-FD9A40895C80}" srcOrd="0" destOrd="2" presId="urn:microsoft.com/office/officeart/2005/8/layout/process3"/>
    <dgm:cxn modelId="{013241AC-3AF7-4784-985D-F3D25CDEDCF7}" srcId="{79D6C3A0-8BC9-4380-AB06-ED1FE851BCDD}" destId="{EE4C873B-B5C6-474D-91F8-76571EEDC097}" srcOrd="1" destOrd="0" parTransId="{ED70E16B-F123-41D6-8307-9047DECC70BE}" sibTransId="{54CAFC94-529D-4DE7-933D-50DC062A111A}"/>
    <dgm:cxn modelId="{E8DE78B2-68C6-406E-B8BC-417382700502}" type="presOf" srcId="{E55245DF-59D0-4E73-A877-B03C82CA8BB2}" destId="{72058FEB-A630-492A-B9B5-C5C032622FB4}" srcOrd="0" destOrd="0" presId="urn:microsoft.com/office/officeart/2005/8/layout/process3"/>
    <dgm:cxn modelId="{2A005BCB-1131-4B56-8F01-2B762A8BE62A}" type="presOf" srcId="{DF475F4E-4D1E-4095-9C18-857D298C2291}" destId="{D57CEF27-C08D-45F7-904D-E591AB48B08A}" srcOrd="0" destOrd="0" presId="urn:microsoft.com/office/officeart/2005/8/layout/process3"/>
    <dgm:cxn modelId="{861477D4-97AF-4B4A-88E8-A37325B5ECFC}" type="presOf" srcId="{10FCDBA7-DD70-485A-B204-5AC42668D7BF}" destId="{8ABC1795-47A0-4D3E-89A6-57D500A2046D}" srcOrd="0" destOrd="0" presId="urn:microsoft.com/office/officeart/2005/8/layout/process3"/>
    <dgm:cxn modelId="{C10662DA-B0AE-4702-963F-8C607A217CBA}" srcId="{9B73D5A2-2BC7-429C-8AA8-A2F6CFC9C728}" destId="{A162E30E-FA83-45A0-A02A-0BA8B6585A7A}" srcOrd="0" destOrd="0" parTransId="{6B50C898-5134-436E-96A5-D94F65252024}" sibTransId="{94C92C2E-7274-4D02-B87D-8D582CAC5AD6}"/>
    <dgm:cxn modelId="{E63E02DE-57D7-47B0-AB0D-B79ACC479123}" srcId="{6B5EE1A2-37B0-4083-B75F-F65F1461615C}" destId="{9B73D5A2-2BC7-429C-8AA8-A2F6CFC9C728}" srcOrd="1" destOrd="0" parTransId="{A0E0B5DC-51C1-47FB-A520-1C5088AE14D9}" sibTransId="{B8E1AF6C-2110-4E8A-8C86-664D9C6F2DEB}"/>
    <dgm:cxn modelId="{EC2333E7-1256-47AB-BD1A-AF8BC065A563}" srcId="{6B5EE1A2-37B0-4083-B75F-F65F1461615C}" destId="{EF099807-FD0C-43AC-8B87-36414F4F526D}" srcOrd="2" destOrd="0" parTransId="{D188C180-E982-4A52-BFFE-D8633FDF2113}" sibTransId="{A59C05B5-381D-4E94-A7D0-A03932DE5C23}"/>
    <dgm:cxn modelId="{77A0BCE9-8D88-448D-A386-84A9216A68B3}" srcId="{E55245DF-59D0-4E73-A877-B03C82CA8BB2}" destId="{6B5EE1A2-37B0-4083-B75F-F65F1461615C}" srcOrd="0" destOrd="0" parTransId="{137DDCD3-733E-4B38-ABEE-23D38B0E3E07}" sibTransId="{10FCDBA7-DD70-485A-B204-5AC42668D7BF}"/>
    <dgm:cxn modelId="{DB99FFEB-10D1-4091-ACBE-8130D4354AFE}" type="presOf" srcId="{63E7B99C-33D7-471E-BFFC-5AD2F4E67FB0}" destId="{D57CEF27-C08D-45F7-904D-E591AB48B08A}" srcOrd="0" destOrd="3" presId="urn:microsoft.com/office/officeart/2005/8/layout/process3"/>
    <dgm:cxn modelId="{D6FF37EE-E50C-4675-9DE1-7C262E0B012D}" type="presOf" srcId="{9B73D5A2-2BC7-429C-8AA8-A2F6CFC9C728}" destId="{73F1D522-4294-4029-B2CA-FD9A40895C80}" srcOrd="0" destOrd="1" presId="urn:microsoft.com/office/officeart/2005/8/layout/process3"/>
    <dgm:cxn modelId="{B99B89FB-77DC-4C8E-A5DF-42DDD7D8ED40}" srcId="{E55245DF-59D0-4E73-A877-B03C82CA8BB2}" destId="{79D6C3A0-8BC9-4380-AB06-ED1FE851BCDD}" srcOrd="1" destOrd="0" parTransId="{F0DDAB6E-6711-4153-B278-D90AC9A8A8B1}" sibTransId="{70635123-A599-4DF3-BA94-F16F6DCB01A3}"/>
    <dgm:cxn modelId="{409115FF-61E4-41F1-B6A2-1F0A56F5366D}" type="presOf" srcId="{E5D4FE1A-8644-43D8-BD77-F23A07AECF41}" destId="{73F1D522-4294-4029-B2CA-FD9A40895C80}" srcOrd="0" destOrd="0" presId="urn:microsoft.com/office/officeart/2005/8/layout/process3"/>
    <dgm:cxn modelId="{A64E6209-373E-4349-803D-C3031951D89C}" type="presParOf" srcId="{72058FEB-A630-492A-B9B5-C5C032622FB4}" destId="{3D46BD67-1429-42BE-8DE8-0F1583FC1A91}" srcOrd="0" destOrd="0" presId="urn:microsoft.com/office/officeart/2005/8/layout/process3"/>
    <dgm:cxn modelId="{15D67E38-9899-4695-AE09-59CE5DC8DD0A}" type="presParOf" srcId="{3D46BD67-1429-42BE-8DE8-0F1583FC1A91}" destId="{94B6D276-644A-416D-AFAC-22D361D4742F}" srcOrd="0" destOrd="0" presId="urn:microsoft.com/office/officeart/2005/8/layout/process3"/>
    <dgm:cxn modelId="{51C08F7D-72BB-42FF-A217-CDAC762204F0}" type="presParOf" srcId="{3D46BD67-1429-42BE-8DE8-0F1583FC1A91}" destId="{624FBF2C-B8DE-4C9B-9696-8B26963A6542}" srcOrd="1" destOrd="0" presId="urn:microsoft.com/office/officeart/2005/8/layout/process3"/>
    <dgm:cxn modelId="{09F9A18F-583A-4209-98E7-EF1867F5C074}" type="presParOf" srcId="{3D46BD67-1429-42BE-8DE8-0F1583FC1A91}" destId="{73F1D522-4294-4029-B2CA-FD9A40895C80}" srcOrd="2" destOrd="0" presId="urn:microsoft.com/office/officeart/2005/8/layout/process3"/>
    <dgm:cxn modelId="{AEFE008E-5B18-4240-8D1B-738E414CBA31}" type="presParOf" srcId="{72058FEB-A630-492A-B9B5-C5C032622FB4}" destId="{8ABC1795-47A0-4D3E-89A6-57D500A2046D}" srcOrd="1" destOrd="0" presId="urn:microsoft.com/office/officeart/2005/8/layout/process3"/>
    <dgm:cxn modelId="{5EE8D038-755D-4DFC-95D4-298D9081F9F0}" type="presParOf" srcId="{8ABC1795-47A0-4D3E-89A6-57D500A2046D}" destId="{E185B042-327F-446A-8ABB-ED3FA7CD180F}" srcOrd="0" destOrd="0" presId="urn:microsoft.com/office/officeart/2005/8/layout/process3"/>
    <dgm:cxn modelId="{40CEE345-42E9-473A-A9A2-C44A2EEB3386}" type="presParOf" srcId="{72058FEB-A630-492A-B9B5-C5C032622FB4}" destId="{EA1CA389-BD25-47AA-8CA5-3A2513831C16}" srcOrd="2" destOrd="0" presId="urn:microsoft.com/office/officeart/2005/8/layout/process3"/>
    <dgm:cxn modelId="{1C89802F-F053-486F-8EAD-D0F49A8919AB}" type="presParOf" srcId="{EA1CA389-BD25-47AA-8CA5-3A2513831C16}" destId="{603E2214-8594-4B6D-B688-294D8D2D41DF}" srcOrd="0" destOrd="0" presId="urn:microsoft.com/office/officeart/2005/8/layout/process3"/>
    <dgm:cxn modelId="{7D44EBA8-6039-4CF6-9CA9-41E9CC3F720B}" type="presParOf" srcId="{EA1CA389-BD25-47AA-8CA5-3A2513831C16}" destId="{BF315E61-4DFA-48FA-9EDA-4A59468569C8}" srcOrd="1" destOrd="0" presId="urn:microsoft.com/office/officeart/2005/8/layout/process3"/>
    <dgm:cxn modelId="{102C2C7C-5454-43D3-9B2E-F90B17D1F39F}" type="presParOf" srcId="{EA1CA389-BD25-47AA-8CA5-3A2513831C16}" destId="{D57CEF27-C08D-45F7-904D-E591AB48B08A}"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5E0A581-F308-4616-823C-24BAC927C09F}"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84391A38-46D0-4DD1-848A-B5A51B350E17}">
      <dgm:prSet phldrT="[Text]" custT="1"/>
      <dgm:spPr>
        <a:solidFill>
          <a:schemeClr val="accent2">
            <a:lumMod val="75000"/>
          </a:schemeClr>
        </a:solidFill>
      </dgm:spPr>
      <dgm:t>
        <a:bodyPr/>
        <a:lstStyle/>
        <a:p>
          <a:r>
            <a:rPr lang="vi-VN" sz="2200" dirty="0">
              <a:latin typeface="Calibri" panose="020F0502020204030204" pitchFamily="34" charset="0"/>
              <a:cs typeface="Calibri" panose="020F0502020204030204" pitchFamily="34" charset="0"/>
            </a:rPr>
            <a:t>Source code</a:t>
          </a:r>
          <a:endParaRPr lang="en-US" sz="2200" dirty="0">
            <a:latin typeface="Calibri" panose="020F0502020204030204" pitchFamily="34" charset="0"/>
            <a:cs typeface="Calibri" panose="020F0502020204030204" pitchFamily="34" charset="0"/>
          </a:endParaRPr>
        </a:p>
      </dgm:t>
    </dgm:pt>
    <dgm:pt modelId="{C43EC503-EB7B-492E-BFD0-E171B69FF699}" type="parTrans" cxnId="{65757D1A-7973-4367-836A-B766B77B0F26}">
      <dgm:prSet/>
      <dgm:spPr/>
      <dgm:t>
        <a:bodyPr/>
        <a:lstStyle/>
        <a:p>
          <a:endParaRPr lang="en-US"/>
        </a:p>
      </dgm:t>
    </dgm:pt>
    <dgm:pt modelId="{4825890E-102D-436F-B034-AD10C7A97009}" type="sibTrans" cxnId="{65757D1A-7973-4367-836A-B766B77B0F26}">
      <dgm:prSet/>
      <dgm:spPr>
        <a:solidFill>
          <a:srgbClr val="0070C0"/>
        </a:solidFill>
      </dgm:spPr>
      <dgm:t>
        <a:bodyPr/>
        <a:lstStyle/>
        <a:p>
          <a:endParaRPr lang="en-US"/>
        </a:p>
      </dgm:t>
    </dgm:pt>
    <dgm:pt modelId="{E0C088EC-56BA-4641-9E77-205FDC1743A2}">
      <dgm:prSet phldrT="[Text]"/>
      <dgm:spPr/>
      <dgm:t>
        <a:bodyPr/>
        <a:lstStyle/>
        <a:p>
          <a:r>
            <a:rPr lang="vi-VN" dirty="0">
              <a:latin typeface="Calibri" panose="020F0502020204030204" pitchFamily="34" charset="0"/>
              <a:cs typeface="Calibri" panose="020F0502020204030204" pitchFamily="34" charset="0"/>
            </a:rPr>
            <a:t>C#</a:t>
          </a:r>
          <a:endParaRPr lang="en-US" dirty="0">
            <a:latin typeface="Calibri" panose="020F0502020204030204" pitchFamily="34" charset="0"/>
            <a:cs typeface="Calibri" panose="020F0502020204030204" pitchFamily="34" charset="0"/>
          </a:endParaRPr>
        </a:p>
      </dgm:t>
    </dgm:pt>
    <dgm:pt modelId="{641C4ED8-5ADC-451F-A0B5-43098B988699}" type="parTrans" cxnId="{F07A9BC0-5996-4CC1-92C5-C194D10F4074}">
      <dgm:prSet/>
      <dgm:spPr/>
      <dgm:t>
        <a:bodyPr/>
        <a:lstStyle/>
        <a:p>
          <a:endParaRPr lang="en-US"/>
        </a:p>
      </dgm:t>
    </dgm:pt>
    <dgm:pt modelId="{BACFC492-CB11-4574-9D9A-C2AFDCCC8522}" type="sibTrans" cxnId="{F07A9BC0-5996-4CC1-92C5-C194D10F4074}">
      <dgm:prSet/>
      <dgm:spPr/>
      <dgm:t>
        <a:bodyPr/>
        <a:lstStyle/>
        <a:p>
          <a:endParaRPr lang="en-US"/>
        </a:p>
      </dgm:t>
    </dgm:pt>
    <dgm:pt modelId="{29627902-B1F9-495B-84FB-CA9733D3B107}">
      <dgm:prSet phldrT="[Text]" custT="1"/>
      <dgm:spPr>
        <a:solidFill>
          <a:srgbClr val="00B0F0"/>
        </a:solidFill>
      </dgm:spPr>
      <dgm:t>
        <a:bodyPr/>
        <a:lstStyle/>
        <a:p>
          <a:r>
            <a:rPr lang="vi-VN" sz="2200" dirty="0">
              <a:latin typeface="Calibri" panose="020F0502020204030204" pitchFamily="34" charset="0"/>
              <a:cs typeface="Calibri" panose="020F0502020204030204" pitchFamily="34" charset="0"/>
            </a:rPr>
            <a:t>CIL code</a:t>
          </a:r>
          <a:endParaRPr lang="en-US" sz="2200" dirty="0">
            <a:latin typeface="Calibri" panose="020F0502020204030204" pitchFamily="34" charset="0"/>
            <a:cs typeface="Calibri" panose="020F0502020204030204" pitchFamily="34" charset="0"/>
          </a:endParaRPr>
        </a:p>
      </dgm:t>
    </dgm:pt>
    <dgm:pt modelId="{40245DD5-2588-4D7D-BBF1-E7B1813782D0}" type="parTrans" cxnId="{2368065A-9BDB-40AA-84B0-98E32C5A2649}">
      <dgm:prSet/>
      <dgm:spPr/>
      <dgm:t>
        <a:bodyPr/>
        <a:lstStyle/>
        <a:p>
          <a:endParaRPr lang="en-US"/>
        </a:p>
      </dgm:t>
    </dgm:pt>
    <dgm:pt modelId="{49E3E7DE-D689-4E47-B059-C94417EE6FDF}" type="sibTrans" cxnId="{2368065A-9BDB-40AA-84B0-98E32C5A2649}">
      <dgm:prSet/>
      <dgm:spPr>
        <a:solidFill>
          <a:srgbClr val="0070C0"/>
        </a:solidFill>
      </dgm:spPr>
      <dgm:t>
        <a:bodyPr/>
        <a:lstStyle/>
        <a:p>
          <a:endParaRPr lang="en-US"/>
        </a:p>
      </dgm:t>
    </dgm:pt>
    <dgm:pt modelId="{D6850564-D2E3-4C35-ABFB-6038952603E2}">
      <dgm:prSet phldrT="[Text]"/>
      <dgm:spPr/>
      <dgm:t>
        <a:bodyPr/>
        <a:lstStyle/>
        <a:p>
          <a:pPr algn="l"/>
          <a:r>
            <a:rPr lang="vi-VN" dirty="0">
              <a:latin typeface="Calibri" panose="020F0502020204030204" pitchFamily="34" charset="0"/>
              <a:cs typeface="Calibri" panose="020F0502020204030204" pitchFamily="34" charset="0"/>
            </a:rPr>
            <a:t>Assembly level</a:t>
          </a:r>
          <a:endParaRPr lang="en-US" dirty="0">
            <a:latin typeface="Calibri" panose="020F0502020204030204" pitchFamily="34" charset="0"/>
            <a:cs typeface="Calibri" panose="020F0502020204030204" pitchFamily="34" charset="0"/>
          </a:endParaRPr>
        </a:p>
      </dgm:t>
    </dgm:pt>
    <dgm:pt modelId="{7DD94520-9C30-4618-9A85-0321C460F0A4}" type="parTrans" cxnId="{89C18819-D483-4F64-9D57-6FD4C057D608}">
      <dgm:prSet/>
      <dgm:spPr/>
      <dgm:t>
        <a:bodyPr/>
        <a:lstStyle/>
        <a:p>
          <a:endParaRPr lang="en-US"/>
        </a:p>
      </dgm:t>
    </dgm:pt>
    <dgm:pt modelId="{2ACB9F2E-719E-44E3-B010-478CA814C916}" type="sibTrans" cxnId="{89C18819-D483-4F64-9D57-6FD4C057D608}">
      <dgm:prSet/>
      <dgm:spPr/>
      <dgm:t>
        <a:bodyPr/>
        <a:lstStyle/>
        <a:p>
          <a:endParaRPr lang="en-US"/>
        </a:p>
      </dgm:t>
    </dgm:pt>
    <dgm:pt modelId="{B35310E8-4DB8-4903-8765-39ED94F78137}">
      <dgm:prSet phldrT="[Text]" custT="1"/>
      <dgm:spPr>
        <a:solidFill>
          <a:srgbClr val="7030A0"/>
        </a:solidFill>
      </dgm:spPr>
      <dgm:t>
        <a:bodyPr/>
        <a:lstStyle/>
        <a:p>
          <a:r>
            <a:rPr lang="vi-VN" sz="2200" dirty="0"/>
            <a:t>Machine code</a:t>
          </a:r>
          <a:endParaRPr lang="en-US" sz="2200" dirty="0"/>
        </a:p>
      </dgm:t>
    </dgm:pt>
    <dgm:pt modelId="{343B1475-A64D-438F-B9B8-588E7E53FCF0}" type="parTrans" cxnId="{5E159357-AF1C-4BD4-8E4B-266A4612F13B}">
      <dgm:prSet/>
      <dgm:spPr/>
      <dgm:t>
        <a:bodyPr/>
        <a:lstStyle/>
        <a:p>
          <a:endParaRPr lang="en-US"/>
        </a:p>
      </dgm:t>
    </dgm:pt>
    <dgm:pt modelId="{4A8D7B7A-1656-4B5D-8B0D-AE49AA33AF67}" type="sibTrans" cxnId="{5E159357-AF1C-4BD4-8E4B-266A4612F13B}">
      <dgm:prSet/>
      <dgm:spPr/>
      <dgm:t>
        <a:bodyPr/>
        <a:lstStyle/>
        <a:p>
          <a:endParaRPr lang="en-US"/>
        </a:p>
      </dgm:t>
    </dgm:pt>
    <dgm:pt modelId="{1250FE31-88CC-440E-94CC-80F0543E83C9}">
      <dgm:prSet phldrT="[Text]"/>
      <dgm:spPr/>
      <dgm:t>
        <a:bodyPr/>
        <a:lstStyle/>
        <a:p>
          <a:r>
            <a:rPr lang="vi-VN" dirty="0">
              <a:latin typeface="Calibri" panose="020F0502020204030204" pitchFamily="34" charset="0"/>
              <a:cs typeface="Calibri" panose="020F0502020204030204" pitchFamily="34" charset="0"/>
            </a:rPr>
            <a:t>Compiled bởi trình dịch JIT ở quá trình run-time</a:t>
          </a:r>
          <a:endParaRPr lang="en-US" dirty="0">
            <a:latin typeface="Calibri" panose="020F0502020204030204" pitchFamily="34" charset="0"/>
            <a:cs typeface="Calibri" panose="020F0502020204030204" pitchFamily="34" charset="0"/>
          </a:endParaRPr>
        </a:p>
      </dgm:t>
    </dgm:pt>
    <dgm:pt modelId="{9E287F3E-B1C1-4C1A-B973-BFF0F230A36C}" type="parTrans" cxnId="{A7A49A6A-1D40-4B1A-B932-031D36F49BF7}">
      <dgm:prSet/>
      <dgm:spPr/>
      <dgm:t>
        <a:bodyPr/>
        <a:lstStyle/>
        <a:p>
          <a:endParaRPr lang="en-US"/>
        </a:p>
      </dgm:t>
    </dgm:pt>
    <dgm:pt modelId="{F4CCDD83-5B6A-435B-AEAF-8B7B691AB745}" type="sibTrans" cxnId="{A7A49A6A-1D40-4B1A-B932-031D36F49BF7}">
      <dgm:prSet/>
      <dgm:spPr/>
      <dgm:t>
        <a:bodyPr/>
        <a:lstStyle/>
        <a:p>
          <a:endParaRPr lang="en-US"/>
        </a:p>
      </dgm:t>
    </dgm:pt>
    <dgm:pt modelId="{7C4C5088-92F1-4468-9575-C85BDE411C72}">
      <dgm:prSet phldrT="[Text]"/>
      <dgm:spPr/>
      <dgm:t>
        <a:bodyPr/>
        <a:lstStyle/>
        <a:p>
          <a:r>
            <a:rPr lang="vi-VN" dirty="0">
              <a:latin typeface="Calibri" panose="020F0502020204030204" pitchFamily="34" charset="0"/>
              <a:cs typeface="Calibri" panose="020F0502020204030204" pitchFamily="34" charset="0"/>
            </a:rPr>
            <a:t>VB.NET</a:t>
          </a:r>
          <a:endParaRPr lang="en-US" dirty="0">
            <a:latin typeface="Calibri" panose="020F0502020204030204" pitchFamily="34" charset="0"/>
            <a:cs typeface="Calibri" panose="020F0502020204030204" pitchFamily="34" charset="0"/>
          </a:endParaRPr>
        </a:p>
      </dgm:t>
    </dgm:pt>
    <dgm:pt modelId="{8AAAC46E-8A41-4ECC-9570-EC2ECEDC5F58}" type="parTrans" cxnId="{1BD2C1A5-0AF6-4869-9A60-813EA96B53EF}">
      <dgm:prSet/>
      <dgm:spPr/>
      <dgm:t>
        <a:bodyPr/>
        <a:lstStyle/>
        <a:p>
          <a:endParaRPr lang="en-US"/>
        </a:p>
      </dgm:t>
    </dgm:pt>
    <dgm:pt modelId="{98CA93B4-C66A-4A75-8966-A6F18EF2DCA8}" type="sibTrans" cxnId="{1BD2C1A5-0AF6-4869-9A60-813EA96B53EF}">
      <dgm:prSet/>
      <dgm:spPr/>
      <dgm:t>
        <a:bodyPr/>
        <a:lstStyle/>
        <a:p>
          <a:endParaRPr lang="en-US"/>
        </a:p>
      </dgm:t>
    </dgm:pt>
    <dgm:pt modelId="{CB20D1D1-DA80-45CE-BE75-8D1003998DDF}">
      <dgm:prSet phldrT="[Text]"/>
      <dgm:spPr/>
      <dgm:t>
        <a:bodyPr/>
        <a:lstStyle/>
        <a:p>
          <a:r>
            <a:rPr lang="vi-VN" dirty="0">
              <a:latin typeface="Calibri" panose="020F0502020204030204" pitchFamily="34" charset="0"/>
              <a:cs typeface="Calibri" panose="020F0502020204030204" pitchFamily="34" charset="0"/>
            </a:rPr>
            <a:t>...</a:t>
          </a:r>
          <a:endParaRPr lang="en-US" dirty="0">
            <a:latin typeface="Calibri" panose="020F0502020204030204" pitchFamily="34" charset="0"/>
            <a:cs typeface="Calibri" panose="020F0502020204030204" pitchFamily="34" charset="0"/>
          </a:endParaRPr>
        </a:p>
      </dgm:t>
    </dgm:pt>
    <dgm:pt modelId="{DA757C46-5BA5-49BA-B0B1-9830A1BDAED7}" type="parTrans" cxnId="{F1F989A3-B65C-4D5C-ACE0-964BFF5E55B9}">
      <dgm:prSet/>
      <dgm:spPr/>
      <dgm:t>
        <a:bodyPr/>
        <a:lstStyle/>
        <a:p>
          <a:endParaRPr lang="en-US"/>
        </a:p>
      </dgm:t>
    </dgm:pt>
    <dgm:pt modelId="{91CEECC4-9F94-4046-AEC2-58867A4994D5}" type="sibTrans" cxnId="{F1F989A3-B65C-4D5C-ACE0-964BFF5E55B9}">
      <dgm:prSet/>
      <dgm:spPr/>
      <dgm:t>
        <a:bodyPr/>
        <a:lstStyle/>
        <a:p>
          <a:endParaRPr lang="en-US"/>
        </a:p>
      </dgm:t>
    </dgm:pt>
    <dgm:pt modelId="{DA493DBA-F1DA-469D-AC6E-AE246D1772C4}">
      <dgm:prSet phldrT="[Text]"/>
      <dgm:spPr/>
      <dgm:t>
        <a:bodyPr/>
        <a:lstStyle/>
        <a:p>
          <a:pPr algn="l"/>
          <a:r>
            <a:rPr lang="vi-VN" dirty="0">
              <a:latin typeface="Calibri" panose="020F0502020204030204" pitchFamily="34" charset="0"/>
              <a:cs typeface="Calibri" panose="020F0502020204030204" pitchFamily="34" charset="0"/>
            </a:rPr>
            <a:t>Có dạng mã byte</a:t>
          </a:r>
          <a:endParaRPr lang="en-US" dirty="0">
            <a:latin typeface="Calibri" panose="020F0502020204030204" pitchFamily="34" charset="0"/>
            <a:cs typeface="Calibri" panose="020F0502020204030204" pitchFamily="34" charset="0"/>
          </a:endParaRPr>
        </a:p>
      </dgm:t>
    </dgm:pt>
    <dgm:pt modelId="{83DB715C-A22C-4DC6-99FC-7BA828C78E74}" type="parTrans" cxnId="{475C78D9-4187-42C2-BBC5-CE40790FF790}">
      <dgm:prSet/>
      <dgm:spPr/>
      <dgm:t>
        <a:bodyPr/>
        <a:lstStyle/>
        <a:p>
          <a:endParaRPr lang="en-US"/>
        </a:p>
      </dgm:t>
    </dgm:pt>
    <dgm:pt modelId="{95BCD648-0F7D-4467-A74A-7DBDBDD308EA}" type="sibTrans" cxnId="{475C78D9-4187-42C2-BBC5-CE40790FF790}">
      <dgm:prSet/>
      <dgm:spPr/>
      <dgm:t>
        <a:bodyPr/>
        <a:lstStyle/>
        <a:p>
          <a:endParaRPr lang="en-US"/>
        </a:p>
      </dgm:t>
    </dgm:pt>
    <dgm:pt modelId="{5848FC0E-8BD7-4FD7-8684-6EC02085478A}">
      <dgm:prSet phldrT="[Text]"/>
      <dgm:spPr/>
      <dgm:t>
        <a:bodyPr/>
        <a:lstStyle/>
        <a:p>
          <a:r>
            <a:rPr lang="vi-VN" dirty="0">
              <a:latin typeface="Calibri" panose="020F0502020204030204" pitchFamily="34" charset="0"/>
              <a:cs typeface="Calibri" panose="020F0502020204030204" pitchFamily="34" charset="0"/>
            </a:rPr>
            <a:t>Ngôn ngữ .NET khác</a:t>
          </a:r>
          <a:endParaRPr lang="en-US" dirty="0">
            <a:latin typeface="Calibri" panose="020F0502020204030204" pitchFamily="34" charset="0"/>
            <a:cs typeface="Calibri" panose="020F0502020204030204" pitchFamily="34" charset="0"/>
          </a:endParaRPr>
        </a:p>
      </dgm:t>
    </dgm:pt>
    <dgm:pt modelId="{DD9229F7-A9F4-4C71-98EF-CBD7D572F6B1}" type="parTrans" cxnId="{A4E28310-140B-4EDE-8F55-724CFE8F2AA9}">
      <dgm:prSet/>
      <dgm:spPr/>
      <dgm:t>
        <a:bodyPr/>
        <a:lstStyle/>
        <a:p>
          <a:endParaRPr lang="en-US"/>
        </a:p>
      </dgm:t>
    </dgm:pt>
    <dgm:pt modelId="{17569F79-AA45-402A-B918-1DAE7F9E1FE5}" type="sibTrans" cxnId="{A4E28310-140B-4EDE-8F55-724CFE8F2AA9}">
      <dgm:prSet/>
      <dgm:spPr/>
      <dgm:t>
        <a:bodyPr/>
        <a:lstStyle/>
        <a:p>
          <a:endParaRPr lang="en-US"/>
        </a:p>
      </dgm:t>
    </dgm:pt>
    <dgm:pt modelId="{F1635EA0-0FA0-4E2C-9923-3A5B51FB59F3}">
      <dgm:prSet phldrT="[Text]"/>
      <dgm:spPr/>
      <dgm:t>
        <a:bodyPr/>
        <a:lstStyle/>
        <a:p>
          <a:pPr algn="l"/>
          <a:r>
            <a:rPr lang="vi-VN" dirty="0">
              <a:latin typeface="Calibri" panose="020F0502020204030204" pitchFamily="34" charset="0"/>
              <a:cs typeface="Calibri" panose="020F0502020204030204" pitchFamily="34" charset="0"/>
            </a:rPr>
            <a:t>Compile bởi trình dịch riêng biệt, ở quá trình compile-time</a:t>
          </a:r>
          <a:endParaRPr lang="en-US" dirty="0">
            <a:latin typeface="Calibri" panose="020F0502020204030204" pitchFamily="34" charset="0"/>
            <a:cs typeface="Calibri" panose="020F0502020204030204" pitchFamily="34" charset="0"/>
          </a:endParaRPr>
        </a:p>
      </dgm:t>
    </dgm:pt>
    <dgm:pt modelId="{A63A1DDE-EEC9-4498-9935-FC7153CF8DF2}" type="parTrans" cxnId="{C9A5D241-C4C8-47FE-82F2-EFDB0243A100}">
      <dgm:prSet/>
      <dgm:spPr/>
      <dgm:t>
        <a:bodyPr/>
        <a:lstStyle/>
        <a:p>
          <a:endParaRPr lang="en-US"/>
        </a:p>
      </dgm:t>
    </dgm:pt>
    <dgm:pt modelId="{5234ADA9-DA96-4DD5-B912-BD1F0030D23C}" type="sibTrans" cxnId="{C9A5D241-C4C8-47FE-82F2-EFDB0243A100}">
      <dgm:prSet/>
      <dgm:spPr/>
      <dgm:t>
        <a:bodyPr/>
        <a:lstStyle/>
        <a:p>
          <a:endParaRPr lang="en-US"/>
        </a:p>
      </dgm:t>
    </dgm:pt>
    <dgm:pt modelId="{6A000953-9CB3-4891-A495-B6D8FB862CBD}">
      <dgm:prSet phldrT="[Text]"/>
      <dgm:spPr/>
      <dgm:t>
        <a:bodyPr/>
        <a:lstStyle/>
        <a:p>
          <a:r>
            <a:rPr lang="vi-VN" dirty="0">
              <a:latin typeface="Calibri" panose="020F0502020204030204" pitchFamily="34" charset="0"/>
              <a:cs typeface="Calibri" panose="020F0502020204030204" pitchFamily="34" charset="0"/>
            </a:rPr>
            <a:t>Thực thi trực tiếp thông qua CPU</a:t>
          </a:r>
          <a:endParaRPr lang="en-US" dirty="0">
            <a:latin typeface="Calibri" panose="020F0502020204030204" pitchFamily="34" charset="0"/>
            <a:cs typeface="Calibri" panose="020F0502020204030204" pitchFamily="34" charset="0"/>
          </a:endParaRPr>
        </a:p>
      </dgm:t>
    </dgm:pt>
    <dgm:pt modelId="{8A2F3B03-F677-4B2F-8BDF-E894D7E3C86B}" type="parTrans" cxnId="{456180CB-E645-4216-8774-32152CA81DE5}">
      <dgm:prSet/>
      <dgm:spPr/>
      <dgm:t>
        <a:bodyPr/>
        <a:lstStyle/>
        <a:p>
          <a:endParaRPr lang="en-US"/>
        </a:p>
      </dgm:t>
    </dgm:pt>
    <dgm:pt modelId="{1D77634D-9187-4977-B4DA-725FD0AC434F}" type="sibTrans" cxnId="{456180CB-E645-4216-8774-32152CA81DE5}">
      <dgm:prSet/>
      <dgm:spPr/>
      <dgm:t>
        <a:bodyPr/>
        <a:lstStyle/>
        <a:p>
          <a:endParaRPr lang="en-US"/>
        </a:p>
      </dgm:t>
    </dgm:pt>
    <dgm:pt modelId="{9DBB7E7D-3005-4756-A937-C6ACA7899FB3}" type="pres">
      <dgm:prSet presAssocID="{65E0A581-F308-4616-823C-24BAC927C09F}" presName="linearFlow" presStyleCnt="0">
        <dgm:presLayoutVars>
          <dgm:dir/>
          <dgm:animLvl val="lvl"/>
          <dgm:resizeHandles val="exact"/>
        </dgm:presLayoutVars>
      </dgm:prSet>
      <dgm:spPr/>
    </dgm:pt>
    <dgm:pt modelId="{23CD0226-7729-48BC-A45E-348F8AEDEDCF}" type="pres">
      <dgm:prSet presAssocID="{84391A38-46D0-4DD1-848A-B5A51B350E17}" presName="composite" presStyleCnt="0"/>
      <dgm:spPr/>
    </dgm:pt>
    <dgm:pt modelId="{6721A5D1-5666-46FA-B2FA-6A6A2310825D}" type="pres">
      <dgm:prSet presAssocID="{84391A38-46D0-4DD1-848A-B5A51B350E17}" presName="parTx" presStyleLbl="node1" presStyleIdx="0" presStyleCnt="3">
        <dgm:presLayoutVars>
          <dgm:chMax val="0"/>
          <dgm:chPref val="0"/>
          <dgm:bulletEnabled val="1"/>
        </dgm:presLayoutVars>
      </dgm:prSet>
      <dgm:spPr/>
    </dgm:pt>
    <dgm:pt modelId="{F5FA7AC0-52FD-4BDA-AC3D-9F8D3794384F}" type="pres">
      <dgm:prSet presAssocID="{84391A38-46D0-4DD1-848A-B5A51B350E17}" presName="parSh" presStyleLbl="node1" presStyleIdx="0" presStyleCnt="3" custScaleY="93100" custLinFactNeighborY="14921"/>
      <dgm:spPr/>
    </dgm:pt>
    <dgm:pt modelId="{7D981EA3-6A0A-45C6-A5DE-3F4B8AE7D700}" type="pres">
      <dgm:prSet presAssocID="{84391A38-46D0-4DD1-848A-B5A51B350E17}" presName="desTx" presStyleLbl="fgAcc1" presStyleIdx="0" presStyleCnt="3" custScaleX="126859" custScaleY="77456" custLinFactNeighborX="4763">
        <dgm:presLayoutVars>
          <dgm:bulletEnabled val="1"/>
        </dgm:presLayoutVars>
      </dgm:prSet>
      <dgm:spPr/>
    </dgm:pt>
    <dgm:pt modelId="{C6E2F27F-CF2E-4ADE-95B6-98EA04F85662}" type="pres">
      <dgm:prSet presAssocID="{4825890E-102D-436F-B034-AD10C7A97009}" presName="sibTrans" presStyleLbl="sibTrans2D1" presStyleIdx="0" presStyleCnt="2" custLinFactNeighborY="25785"/>
      <dgm:spPr/>
    </dgm:pt>
    <dgm:pt modelId="{1EB5A281-EFAA-448A-9E24-22C324DB2753}" type="pres">
      <dgm:prSet presAssocID="{4825890E-102D-436F-B034-AD10C7A97009}" presName="connTx" presStyleLbl="sibTrans2D1" presStyleIdx="0" presStyleCnt="2"/>
      <dgm:spPr/>
    </dgm:pt>
    <dgm:pt modelId="{18F5E8FB-CE40-4E9E-A1C7-52BC4B22AA3F}" type="pres">
      <dgm:prSet presAssocID="{29627902-B1F9-495B-84FB-CA9733D3B107}" presName="composite" presStyleCnt="0"/>
      <dgm:spPr/>
    </dgm:pt>
    <dgm:pt modelId="{6DB82DA8-C6AC-41C3-9B27-E874817DC2BD}" type="pres">
      <dgm:prSet presAssocID="{29627902-B1F9-495B-84FB-CA9733D3B107}" presName="parTx" presStyleLbl="node1" presStyleIdx="0" presStyleCnt="3">
        <dgm:presLayoutVars>
          <dgm:chMax val="0"/>
          <dgm:chPref val="0"/>
          <dgm:bulletEnabled val="1"/>
        </dgm:presLayoutVars>
      </dgm:prSet>
      <dgm:spPr/>
    </dgm:pt>
    <dgm:pt modelId="{3C8DF3F6-B0DC-45F5-A836-1983C401938E}" type="pres">
      <dgm:prSet presAssocID="{29627902-B1F9-495B-84FB-CA9733D3B107}" presName="parSh" presStyleLbl="node1" presStyleIdx="1" presStyleCnt="3" custScaleY="93100" custLinFactNeighborY="14921"/>
      <dgm:spPr/>
    </dgm:pt>
    <dgm:pt modelId="{4F668276-0679-488C-A189-4ADBAFC46E8B}" type="pres">
      <dgm:prSet presAssocID="{29627902-B1F9-495B-84FB-CA9733D3B107}" presName="desTx" presStyleLbl="fgAcc1" presStyleIdx="1" presStyleCnt="3" custScaleX="126859" custScaleY="77456" custLinFactNeighborX="4763">
        <dgm:presLayoutVars>
          <dgm:bulletEnabled val="1"/>
        </dgm:presLayoutVars>
      </dgm:prSet>
      <dgm:spPr/>
    </dgm:pt>
    <dgm:pt modelId="{2CDA6DE5-A22D-4D89-9C72-F31F149D4252}" type="pres">
      <dgm:prSet presAssocID="{49E3E7DE-D689-4E47-B059-C94417EE6FDF}" presName="sibTrans" presStyleLbl="sibTrans2D1" presStyleIdx="1" presStyleCnt="2" custLinFactNeighborY="25785"/>
      <dgm:spPr/>
    </dgm:pt>
    <dgm:pt modelId="{C54DD41B-5499-4624-8E32-89902B2AD6B3}" type="pres">
      <dgm:prSet presAssocID="{49E3E7DE-D689-4E47-B059-C94417EE6FDF}" presName="connTx" presStyleLbl="sibTrans2D1" presStyleIdx="1" presStyleCnt="2"/>
      <dgm:spPr/>
    </dgm:pt>
    <dgm:pt modelId="{5925BC8D-C313-42C6-97D6-072931AAA5CD}" type="pres">
      <dgm:prSet presAssocID="{B35310E8-4DB8-4903-8765-39ED94F78137}" presName="composite" presStyleCnt="0"/>
      <dgm:spPr/>
    </dgm:pt>
    <dgm:pt modelId="{C3DE97C2-67E7-4473-AFE3-FAF1AC567000}" type="pres">
      <dgm:prSet presAssocID="{B35310E8-4DB8-4903-8765-39ED94F78137}" presName="parTx" presStyleLbl="node1" presStyleIdx="1" presStyleCnt="3">
        <dgm:presLayoutVars>
          <dgm:chMax val="0"/>
          <dgm:chPref val="0"/>
          <dgm:bulletEnabled val="1"/>
        </dgm:presLayoutVars>
      </dgm:prSet>
      <dgm:spPr/>
    </dgm:pt>
    <dgm:pt modelId="{B37F0CA2-BA9F-4C99-A309-263F4EA879B6}" type="pres">
      <dgm:prSet presAssocID="{B35310E8-4DB8-4903-8765-39ED94F78137}" presName="parSh" presStyleLbl="node1" presStyleIdx="2" presStyleCnt="3" custScaleX="114425" custScaleY="93100" custLinFactNeighborY="14921"/>
      <dgm:spPr/>
    </dgm:pt>
    <dgm:pt modelId="{541B7C95-F00A-4895-BFD7-FB56CE2D917F}" type="pres">
      <dgm:prSet presAssocID="{B35310E8-4DB8-4903-8765-39ED94F78137}" presName="desTx" presStyleLbl="fgAcc1" presStyleIdx="2" presStyleCnt="3" custScaleX="126859" custScaleY="77456" custLinFactNeighborX="608">
        <dgm:presLayoutVars>
          <dgm:bulletEnabled val="1"/>
        </dgm:presLayoutVars>
      </dgm:prSet>
      <dgm:spPr/>
    </dgm:pt>
  </dgm:ptLst>
  <dgm:cxnLst>
    <dgm:cxn modelId="{FB8F4C04-11B9-4CA8-BB38-3A5003AD4D9E}" type="presOf" srcId="{F1635EA0-0FA0-4E2C-9923-3A5B51FB59F3}" destId="{4F668276-0679-488C-A189-4ADBAFC46E8B}" srcOrd="0" destOrd="2" presId="urn:microsoft.com/office/officeart/2005/8/layout/process3"/>
    <dgm:cxn modelId="{A4E28310-140B-4EDE-8F55-724CFE8F2AA9}" srcId="{84391A38-46D0-4DD1-848A-B5A51B350E17}" destId="{5848FC0E-8BD7-4FD7-8684-6EC02085478A}" srcOrd="2" destOrd="0" parTransId="{DD9229F7-A9F4-4C71-98EF-CBD7D572F6B1}" sibTransId="{17569F79-AA45-402A-B918-1DAE7F9E1FE5}"/>
    <dgm:cxn modelId="{89C18819-D483-4F64-9D57-6FD4C057D608}" srcId="{29627902-B1F9-495B-84FB-CA9733D3B107}" destId="{D6850564-D2E3-4C35-ABFB-6038952603E2}" srcOrd="0" destOrd="0" parTransId="{7DD94520-9C30-4618-9A85-0321C460F0A4}" sibTransId="{2ACB9F2E-719E-44E3-B010-478CA814C916}"/>
    <dgm:cxn modelId="{65757D1A-7973-4367-836A-B766B77B0F26}" srcId="{65E0A581-F308-4616-823C-24BAC927C09F}" destId="{84391A38-46D0-4DD1-848A-B5A51B350E17}" srcOrd="0" destOrd="0" parTransId="{C43EC503-EB7B-492E-BFD0-E171B69FF699}" sibTransId="{4825890E-102D-436F-B034-AD10C7A97009}"/>
    <dgm:cxn modelId="{9DE2A91B-F2B0-4312-A4B2-0D00BB9DC2BA}" type="presOf" srcId="{29627902-B1F9-495B-84FB-CA9733D3B107}" destId="{3C8DF3F6-B0DC-45F5-A836-1983C401938E}" srcOrd="1" destOrd="0" presId="urn:microsoft.com/office/officeart/2005/8/layout/process3"/>
    <dgm:cxn modelId="{D4C91D1F-C39F-4913-A4C6-133B2DADBC47}" type="presOf" srcId="{4825890E-102D-436F-B034-AD10C7A97009}" destId="{1EB5A281-EFAA-448A-9E24-22C324DB2753}" srcOrd="1" destOrd="0" presId="urn:microsoft.com/office/officeart/2005/8/layout/process3"/>
    <dgm:cxn modelId="{20EE2726-CDF3-4B27-846F-B4AA9AF79AA5}" type="presOf" srcId="{84391A38-46D0-4DD1-848A-B5A51B350E17}" destId="{F5FA7AC0-52FD-4BDA-AC3D-9F8D3794384F}" srcOrd="1" destOrd="0" presId="urn:microsoft.com/office/officeart/2005/8/layout/process3"/>
    <dgm:cxn modelId="{C9A5D241-C4C8-47FE-82F2-EFDB0243A100}" srcId="{29627902-B1F9-495B-84FB-CA9733D3B107}" destId="{F1635EA0-0FA0-4E2C-9923-3A5B51FB59F3}" srcOrd="2" destOrd="0" parTransId="{A63A1DDE-EEC9-4498-9935-FC7153CF8DF2}" sibTransId="{5234ADA9-DA96-4DD5-B912-BD1F0030D23C}"/>
    <dgm:cxn modelId="{092AF942-813F-4D49-846F-969AAB902423}" type="presOf" srcId="{D6850564-D2E3-4C35-ABFB-6038952603E2}" destId="{4F668276-0679-488C-A189-4ADBAFC46E8B}" srcOrd="0" destOrd="0" presId="urn:microsoft.com/office/officeart/2005/8/layout/process3"/>
    <dgm:cxn modelId="{44B0DB64-F173-4087-B499-E8D085615074}" type="presOf" srcId="{E0C088EC-56BA-4641-9E77-205FDC1743A2}" destId="{7D981EA3-6A0A-45C6-A5DE-3F4B8AE7D700}" srcOrd="0" destOrd="0" presId="urn:microsoft.com/office/officeart/2005/8/layout/process3"/>
    <dgm:cxn modelId="{A7A49A6A-1D40-4B1A-B932-031D36F49BF7}" srcId="{B35310E8-4DB8-4903-8765-39ED94F78137}" destId="{1250FE31-88CC-440E-94CC-80F0543E83C9}" srcOrd="0" destOrd="0" parTransId="{9E287F3E-B1C1-4C1A-B973-BFF0F230A36C}" sibTransId="{F4CCDD83-5B6A-435B-AEAF-8B7B691AB745}"/>
    <dgm:cxn modelId="{25544C50-A389-4793-83E1-359D8FE72173}" type="presOf" srcId="{1250FE31-88CC-440E-94CC-80F0543E83C9}" destId="{541B7C95-F00A-4895-BFD7-FB56CE2D917F}" srcOrd="0" destOrd="0" presId="urn:microsoft.com/office/officeart/2005/8/layout/process3"/>
    <dgm:cxn modelId="{7E555850-1C50-4058-B129-EA055DB3CA25}" type="presOf" srcId="{B35310E8-4DB8-4903-8765-39ED94F78137}" destId="{C3DE97C2-67E7-4473-AFE3-FAF1AC567000}" srcOrd="0" destOrd="0" presId="urn:microsoft.com/office/officeart/2005/8/layout/process3"/>
    <dgm:cxn modelId="{5E159357-AF1C-4BD4-8E4B-266A4612F13B}" srcId="{65E0A581-F308-4616-823C-24BAC927C09F}" destId="{B35310E8-4DB8-4903-8765-39ED94F78137}" srcOrd="2" destOrd="0" parTransId="{343B1475-A64D-438F-B9B8-588E7E53FCF0}" sibTransId="{4A8D7B7A-1656-4B5D-8B0D-AE49AA33AF67}"/>
    <dgm:cxn modelId="{2368065A-9BDB-40AA-84B0-98E32C5A2649}" srcId="{65E0A581-F308-4616-823C-24BAC927C09F}" destId="{29627902-B1F9-495B-84FB-CA9733D3B107}" srcOrd="1" destOrd="0" parTransId="{40245DD5-2588-4D7D-BBF1-E7B1813782D0}" sibTransId="{49E3E7DE-D689-4E47-B059-C94417EE6FDF}"/>
    <dgm:cxn modelId="{AC4DBC7E-EB80-485F-B086-F72A0144AF4E}" type="presOf" srcId="{6A000953-9CB3-4891-A495-B6D8FB862CBD}" destId="{541B7C95-F00A-4895-BFD7-FB56CE2D917F}" srcOrd="0" destOrd="1" presId="urn:microsoft.com/office/officeart/2005/8/layout/process3"/>
    <dgm:cxn modelId="{01A73A82-37A9-42A6-A3B7-EC5CDBC5DA86}" type="presOf" srcId="{84391A38-46D0-4DD1-848A-B5A51B350E17}" destId="{6721A5D1-5666-46FA-B2FA-6A6A2310825D}" srcOrd="0" destOrd="0" presId="urn:microsoft.com/office/officeart/2005/8/layout/process3"/>
    <dgm:cxn modelId="{A2707C9A-B2E6-4BF1-9DB9-E2398778C342}" type="presOf" srcId="{CB20D1D1-DA80-45CE-BE75-8D1003998DDF}" destId="{7D981EA3-6A0A-45C6-A5DE-3F4B8AE7D700}" srcOrd="0" destOrd="3" presId="urn:microsoft.com/office/officeart/2005/8/layout/process3"/>
    <dgm:cxn modelId="{6864C9A1-6F1A-42BC-B85B-0BF202088630}" type="presOf" srcId="{49E3E7DE-D689-4E47-B059-C94417EE6FDF}" destId="{2CDA6DE5-A22D-4D89-9C72-F31F149D4252}" srcOrd="0" destOrd="0" presId="urn:microsoft.com/office/officeart/2005/8/layout/process3"/>
    <dgm:cxn modelId="{F1F989A3-B65C-4D5C-ACE0-964BFF5E55B9}" srcId="{84391A38-46D0-4DD1-848A-B5A51B350E17}" destId="{CB20D1D1-DA80-45CE-BE75-8D1003998DDF}" srcOrd="3" destOrd="0" parTransId="{DA757C46-5BA5-49BA-B0B1-9830A1BDAED7}" sibTransId="{91CEECC4-9F94-4046-AEC2-58867A4994D5}"/>
    <dgm:cxn modelId="{1BD2C1A5-0AF6-4869-9A60-813EA96B53EF}" srcId="{84391A38-46D0-4DD1-848A-B5A51B350E17}" destId="{7C4C5088-92F1-4468-9575-C85BDE411C72}" srcOrd="1" destOrd="0" parTransId="{8AAAC46E-8A41-4ECC-9570-EC2ECEDC5F58}" sibTransId="{98CA93B4-C66A-4A75-8966-A6F18EF2DCA8}"/>
    <dgm:cxn modelId="{B117CCB0-F5C7-4E85-BDC6-EB206C44801A}" type="presOf" srcId="{29627902-B1F9-495B-84FB-CA9733D3B107}" destId="{6DB82DA8-C6AC-41C3-9B27-E874817DC2BD}" srcOrd="0" destOrd="0" presId="urn:microsoft.com/office/officeart/2005/8/layout/process3"/>
    <dgm:cxn modelId="{4278A2BD-8ED0-4476-B2F0-6135336904D4}" type="presOf" srcId="{DA493DBA-F1DA-469D-AC6E-AE246D1772C4}" destId="{4F668276-0679-488C-A189-4ADBAFC46E8B}" srcOrd="0" destOrd="1" presId="urn:microsoft.com/office/officeart/2005/8/layout/process3"/>
    <dgm:cxn modelId="{2E9539C0-AC17-44E7-8993-9F18310F199A}" type="presOf" srcId="{49E3E7DE-D689-4E47-B059-C94417EE6FDF}" destId="{C54DD41B-5499-4624-8E32-89902B2AD6B3}" srcOrd="1" destOrd="0" presId="urn:microsoft.com/office/officeart/2005/8/layout/process3"/>
    <dgm:cxn modelId="{F07A9BC0-5996-4CC1-92C5-C194D10F4074}" srcId="{84391A38-46D0-4DD1-848A-B5A51B350E17}" destId="{E0C088EC-56BA-4641-9E77-205FDC1743A2}" srcOrd="0" destOrd="0" parTransId="{641C4ED8-5ADC-451F-A0B5-43098B988699}" sibTransId="{BACFC492-CB11-4574-9D9A-C2AFDCCC8522}"/>
    <dgm:cxn modelId="{6971D8C1-EB3F-4C51-8EB1-0B168D2E1F7B}" type="presOf" srcId="{65E0A581-F308-4616-823C-24BAC927C09F}" destId="{9DBB7E7D-3005-4756-A937-C6ACA7899FB3}" srcOrd="0" destOrd="0" presId="urn:microsoft.com/office/officeart/2005/8/layout/process3"/>
    <dgm:cxn modelId="{F7B2EDC6-9A16-4585-B33B-B27C35763606}" type="presOf" srcId="{5848FC0E-8BD7-4FD7-8684-6EC02085478A}" destId="{7D981EA3-6A0A-45C6-A5DE-3F4B8AE7D700}" srcOrd="0" destOrd="2" presId="urn:microsoft.com/office/officeart/2005/8/layout/process3"/>
    <dgm:cxn modelId="{456180CB-E645-4216-8774-32152CA81DE5}" srcId="{B35310E8-4DB8-4903-8765-39ED94F78137}" destId="{6A000953-9CB3-4891-A495-B6D8FB862CBD}" srcOrd="1" destOrd="0" parTransId="{8A2F3B03-F677-4B2F-8BDF-E894D7E3C86B}" sibTransId="{1D77634D-9187-4977-B4DA-725FD0AC434F}"/>
    <dgm:cxn modelId="{06773ED1-BEF3-4806-BDA5-BE3EB41ABF4A}" type="presOf" srcId="{4825890E-102D-436F-B034-AD10C7A97009}" destId="{C6E2F27F-CF2E-4ADE-95B6-98EA04F85662}" srcOrd="0" destOrd="0" presId="urn:microsoft.com/office/officeart/2005/8/layout/process3"/>
    <dgm:cxn modelId="{475C78D9-4187-42C2-BBC5-CE40790FF790}" srcId="{29627902-B1F9-495B-84FB-CA9733D3B107}" destId="{DA493DBA-F1DA-469D-AC6E-AE246D1772C4}" srcOrd="1" destOrd="0" parTransId="{83DB715C-A22C-4DC6-99FC-7BA828C78E74}" sibTransId="{95BCD648-0F7D-4467-A74A-7DBDBDD308EA}"/>
    <dgm:cxn modelId="{FFE2E4E7-3D31-4442-82E5-39151054B6D6}" type="presOf" srcId="{B35310E8-4DB8-4903-8765-39ED94F78137}" destId="{B37F0CA2-BA9F-4C99-A309-263F4EA879B6}" srcOrd="1" destOrd="0" presId="urn:microsoft.com/office/officeart/2005/8/layout/process3"/>
    <dgm:cxn modelId="{11BFDBFD-6874-42B9-BA9D-B684A7688E93}" type="presOf" srcId="{7C4C5088-92F1-4468-9575-C85BDE411C72}" destId="{7D981EA3-6A0A-45C6-A5DE-3F4B8AE7D700}" srcOrd="0" destOrd="1" presId="urn:microsoft.com/office/officeart/2005/8/layout/process3"/>
    <dgm:cxn modelId="{F2E2A09B-A35B-425C-B420-F3740ADCB260}" type="presParOf" srcId="{9DBB7E7D-3005-4756-A937-C6ACA7899FB3}" destId="{23CD0226-7729-48BC-A45E-348F8AEDEDCF}" srcOrd="0" destOrd="0" presId="urn:microsoft.com/office/officeart/2005/8/layout/process3"/>
    <dgm:cxn modelId="{4D7B413E-750B-48AA-98D1-19EFCBD3DDF5}" type="presParOf" srcId="{23CD0226-7729-48BC-A45E-348F8AEDEDCF}" destId="{6721A5D1-5666-46FA-B2FA-6A6A2310825D}" srcOrd="0" destOrd="0" presId="urn:microsoft.com/office/officeart/2005/8/layout/process3"/>
    <dgm:cxn modelId="{5B55F83D-FD97-46D6-9755-EECE43001CB8}" type="presParOf" srcId="{23CD0226-7729-48BC-A45E-348F8AEDEDCF}" destId="{F5FA7AC0-52FD-4BDA-AC3D-9F8D3794384F}" srcOrd="1" destOrd="0" presId="urn:microsoft.com/office/officeart/2005/8/layout/process3"/>
    <dgm:cxn modelId="{A0D871EC-B6ED-4E33-B1CF-E0882BB5C1B6}" type="presParOf" srcId="{23CD0226-7729-48BC-A45E-348F8AEDEDCF}" destId="{7D981EA3-6A0A-45C6-A5DE-3F4B8AE7D700}" srcOrd="2" destOrd="0" presId="urn:microsoft.com/office/officeart/2005/8/layout/process3"/>
    <dgm:cxn modelId="{63A252F0-8C97-40C4-B3FC-1ED77A09E5AE}" type="presParOf" srcId="{9DBB7E7D-3005-4756-A937-C6ACA7899FB3}" destId="{C6E2F27F-CF2E-4ADE-95B6-98EA04F85662}" srcOrd="1" destOrd="0" presId="urn:microsoft.com/office/officeart/2005/8/layout/process3"/>
    <dgm:cxn modelId="{7EA6BC01-652A-44EB-A46F-1EF34C3ED464}" type="presParOf" srcId="{C6E2F27F-CF2E-4ADE-95B6-98EA04F85662}" destId="{1EB5A281-EFAA-448A-9E24-22C324DB2753}" srcOrd="0" destOrd="0" presId="urn:microsoft.com/office/officeart/2005/8/layout/process3"/>
    <dgm:cxn modelId="{2C5CD1BB-C32E-41D5-8B5E-35E7A051D0EB}" type="presParOf" srcId="{9DBB7E7D-3005-4756-A937-C6ACA7899FB3}" destId="{18F5E8FB-CE40-4E9E-A1C7-52BC4B22AA3F}" srcOrd="2" destOrd="0" presId="urn:microsoft.com/office/officeart/2005/8/layout/process3"/>
    <dgm:cxn modelId="{068A44B7-ACD8-4F3C-80A7-4ED44D361D9E}" type="presParOf" srcId="{18F5E8FB-CE40-4E9E-A1C7-52BC4B22AA3F}" destId="{6DB82DA8-C6AC-41C3-9B27-E874817DC2BD}" srcOrd="0" destOrd="0" presId="urn:microsoft.com/office/officeart/2005/8/layout/process3"/>
    <dgm:cxn modelId="{DB426091-8B31-492E-A906-99038F395BB3}" type="presParOf" srcId="{18F5E8FB-CE40-4E9E-A1C7-52BC4B22AA3F}" destId="{3C8DF3F6-B0DC-45F5-A836-1983C401938E}" srcOrd="1" destOrd="0" presId="urn:microsoft.com/office/officeart/2005/8/layout/process3"/>
    <dgm:cxn modelId="{7FF56E20-D60B-4C3B-B449-791FC79CDAAD}" type="presParOf" srcId="{18F5E8FB-CE40-4E9E-A1C7-52BC4B22AA3F}" destId="{4F668276-0679-488C-A189-4ADBAFC46E8B}" srcOrd="2" destOrd="0" presId="urn:microsoft.com/office/officeart/2005/8/layout/process3"/>
    <dgm:cxn modelId="{6F287403-FADC-4421-9D91-0CE5805F3FE8}" type="presParOf" srcId="{9DBB7E7D-3005-4756-A937-C6ACA7899FB3}" destId="{2CDA6DE5-A22D-4D89-9C72-F31F149D4252}" srcOrd="3" destOrd="0" presId="urn:microsoft.com/office/officeart/2005/8/layout/process3"/>
    <dgm:cxn modelId="{F8D4DECF-282B-4D29-9CD5-B6723B9E6D70}" type="presParOf" srcId="{2CDA6DE5-A22D-4D89-9C72-F31F149D4252}" destId="{C54DD41B-5499-4624-8E32-89902B2AD6B3}" srcOrd="0" destOrd="0" presId="urn:microsoft.com/office/officeart/2005/8/layout/process3"/>
    <dgm:cxn modelId="{36440857-B492-470B-A187-D274F5FC9C5E}" type="presParOf" srcId="{9DBB7E7D-3005-4756-A937-C6ACA7899FB3}" destId="{5925BC8D-C313-42C6-97D6-072931AAA5CD}" srcOrd="4" destOrd="0" presId="urn:microsoft.com/office/officeart/2005/8/layout/process3"/>
    <dgm:cxn modelId="{91F15C3C-AF25-4FEE-AB98-FE74C2806502}" type="presParOf" srcId="{5925BC8D-C313-42C6-97D6-072931AAA5CD}" destId="{C3DE97C2-67E7-4473-AFE3-FAF1AC567000}" srcOrd="0" destOrd="0" presId="urn:microsoft.com/office/officeart/2005/8/layout/process3"/>
    <dgm:cxn modelId="{6AC8F2EF-54AA-4A1F-B950-2C5611DFB92A}" type="presParOf" srcId="{5925BC8D-C313-42C6-97D6-072931AAA5CD}" destId="{B37F0CA2-BA9F-4C99-A309-263F4EA879B6}" srcOrd="1" destOrd="0" presId="urn:microsoft.com/office/officeart/2005/8/layout/process3"/>
    <dgm:cxn modelId="{436563A5-179E-43AA-A70E-E50DC3B4969E}" type="presParOf" srcId="{5925BC8D-C313-42C6-97D6-072931AAA5CD}" destId="{541B7C95-F00A-4895-BFD7-FB56CE2D917F}"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5E0A581-F308-4616-823C-24BAC927C09F}"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84391A38-46D0-4DD1-848A-B5A51B350E17}">
      <dgm:prSet phldrT="[Text]" custT="1"/>
      <dgm:spPr>
        <a:solidFill>
          <a:schemeClr val="accent2">
            <a:lumMod val="75000"/>
          </a:schemeClr>
        </a:solidFill>
      </dgm:spPr>
      <dgm:t>
        <a:bodyPr/>
        <a:lstStyle/>
        <a:p>
          <a:r>
            <a:rPr lang="vi-VN" sz="2200" dirty="0">
              <a:latin typeface="Calibri" panose="020F0502020204030204" pitchFamily="34" charset="0"/>
              <a:cs typeface="Calibri" panose="020F0502020204030204" pitchFamily="34" charset="0"/>
            </a:rPr>
            <a:t>Source code</a:t>
          </a:r>
          <a:endParaRPr lang="en-US" sz="2200" dirty="0">
            <a:latin typeface="Calibri" panose="020F0502020204030204" pitchFamily="34" charset="0"/>
            <a:cs typeface="Calibri" panose="020F0502020204030204" pitchFamily="34" charset="0"/>
          </a:endParaRPr>
        </a:p>
      </dgm:t>
    </dgm:pt>
    <dgm:pt modelId="{C43EC503-EB7B-492E-BFD0-E171B69FF699}" type="parTrans" cxnId="{65757D1A-7973-4367-836A-B766B77B0F26}">
      <dgm:prSet/>
      <dgm:spPr/>
      <dgm:t>
        <a:bodyPr/>
        <a:lstStyle/>
        <a:p>
          <a:endParaRPr lang="en-US"/>
        </a:p>
      </dgm:t>
    </dgm:pt>
    <dgm:pt modelId="{4825890E-102D-436F-B034-AD10C7A97009}" type="sibTrans" cxnId="{65757D1A-7973-4367-836A-B766B77B0F26}">
      <dgm:prSet/>
      <dgm:spPr>
        <a:solidFill>
          <a:srgbClr val="FF0000"/>
        </a:solidFill>
      </dgm:spPr>
      <dgm:t>
        <a:bodyPr/>
        <a:lstStyle/>
        <a:p>
          <a:endParaRPr lang="en-US"/>
        </a:p>
      </dgm:t>
    </dgm:pt>
    <dgm:pt modelId="{E0C088EC-56BA-4641-9E77-205FDC1743A2}">
      <dgm:prSet phldrT="[Text]"/>
      <dgm:spPr/>
      <dgm:t>
        <a:bodyPr/>
        <a:lstStyle/>
        <a:p>
          <a:r>
            <a:rPr lang="vi-VN" dirty="0">
              <a:latin typeface="Calibri" panose="020F0502020204030204" pitchFamily="34" charset="0"/>
              <a:cs typeface="Calibri" panose="020F0502020204030204" pitchFamily="34" charset="0"/>
            </a:rPr>
            <a:t>C#</a:t>
          </a:r>
          <a:endParaRPr lang="en-US" dirty="0">
            <a:latin typeface="Calibri" panose="020F0502020204030204" pitchFamily="34" charset="0"/>
            <a:cs typeface="Calibri" panose="020F0502020204030204" pitchFamily="34" charset="0"/>
          </a:endParaRPr>
        </a:p>
      </dgm:t>
    </dgm:pt>
    <dgm:pt modelId="{641C4ED8-5ADC-451F-A0B5-43098B988699}" type="parTrans" cxnId="{F07A9BC0-5996-4CC1-92C5-C194D10F4074}">
      <dgm:prSet/>
      <dgm:spPr/>
      <dgm:t>
        <a:bodyPr/>
        <a:lstStyle/>
        <a:p>
          <a:endParaRPr lang="en-US"/>
        </a:p>
      </dgm:t>
    </dgm:pt>
    <dgm:pt modelId="{BACFC492-CB11-4574-9D9A-C2AFDCCC8522}" type="sibTrans" cxnId="{F07A9BC0-5996-4CC1-92C5-C194D10F4074}">
      <dgm:prSet/>
      <dgm:spPr/>
      <dgm:t>
        <a:bodyPr/>
        <a:lstStyle/>
        <a:p>
          <a:endParaRPr lang="en-US"/>
        </a:p>
      </dgm:t>
    </dgm:pt>
    <dgm:pt modelId="{29627902-B1F9-495B-84FB-CA9733D3B107}">
      <dgm:prSet phldrT="[Text]" custT="1"/>
      <dgm:spPr>
        <a:solidFill>
          <a:srgbClr val="00B0F0"/>
        </a:solidFill>
      </dgm:spPr>
      <dgm:t>
        <a:bodyPr/>
        <a:lstStyle/>
        <a:p>
          <a:r>
            <a:rPr lang="vi-VN" sz="2200" dirty="0">
              <a:latin typeface="Calibri" panose="020F0502020204030204" pitchFamily="34" charset="0"/>
              <a:cs typeface="Calibri" panose="020F0502020204030204" pitchFamily="34" charset="0"/>
            </a:rPr>
            <a:t>CIL code</a:t>
          </a:r>
          <a:endParaRPr lang="en-US" sz="2200" dirty="0">
            <a:latin typeface="Calibri" panose="020F0502020204030204" pitchFamily="34" charset="0"/>
            <a:cs typeface="Calibri" panose="020F0502020204030204" pitchFamily="34" charset="0"/>
          </a:endParaRPr>
        </a:p>
      </dgm:t>
    </dgm:pt>
    <dgm:pt modelId="{40245DD5-2588-4D7D-BBF1-E7B1813782D0}" type="parTrans" cxnId="{2368065A-9BDB-40AA-84B0-98E32C5A2649}">
      <dgm:prSet/>
      <dgm:spPr/>
      <dgm:t>
        <a:bodyPr/>
        <a:lstStyle/>
        <a:p>
          <a:endParaRPr lang="en-US"/>
        </a:p>
      </dgm:t>
    </dgm:pt>
    <dgm:pt modelId="{49E3E7DE-D689-4E47-B059-C94417EE6FDF}" type="sibTrans" cxnId="{2368065A-9BDB-40AA-84B0-98E32C5A2649}">
      <dgm:prSet/>
      <dgm:spPr/>
      <dgm:t>
        <a:bodyPr/>
        <a:lstStyle/>
        <a:p>
          <a:endParaRPr lang="en-US"/>
        </a:p>
      </dgm:t>
    </dgm:pt>
    <dgm:pt modelId="{D6850564-D2E3-4C35-ABFB-6038952603E2}">
      <dgm:prSet phldrT="[Text]"/>
      <dgm:spPr/>
      <dgm:t>
        <a:bodyPr/>
        <a:lstStyle/>
        <a:p>
          <a:pPr algn="l"/>
          <a:r>
            <a:rPr lang="vi-VN" dirty="0">
              <a:latin typeface="Calibri" panose="020F0502020204030204" pitchFamily="34" charset="0"/>
              <a:cs typeface="Calibri" panose="020F0502020204030204" pitchFamily="34" charset="0"/>
            </a:rPr>
            <a:t>Assembly level</a:t>
          </a:r>
          <a:endParaRPr lang="en-US" dirty="0">
            <a:latin typeface="Calibri" panose="020F0502020204030204" pitchFamily="34" charset="0"/>
            <a:cs typeface="Calibri" panose="020F0502020204030204" pitchFamily="34" charset="0"/>
          </a:endParaRPr>
        </a:p>
      </dgm:t>
    </dgm:pt>
    <dgm:pt modelId="{7DD94520-9C30-4618-9A85-0321C460F0A4}" type="parTrans" cxnId="{89C18819-D483-4F64-9D57-6FD4C057D608}">
      <dgm:prSet/>
      <dgm:spPr/>
      <dgm:t>
        <a:bodyPr/>
        <a:lstStyle/>
        <a:p>
          <a:endParaRPr lang="en-US"/>
        </a:p>
      </dgm:t>
    </dgm:pt>
    <dgm:pt modelId="{2ACB9F2E-719E-44E3-B010-478CA814C916}" type="sibTrans" cxnId="{89C18819-D483-4F64-9D57-6FD4C057D608}">
      <dgm:prSet/>
      <dgm:spPr/>
      <dgm:t>
        <a:bodyPr/>
        <a:lstStyle/>
        <a:p>
          <a:endParaRPr lang="en-US"/>
        </a:p>
      </dgm:t>
    </dgm:pt>
    <dgm:pt modelId="{7C4C5088-92F1-4468-9575-C85BDE411C72}">
      <dgm:prSet phldrT="[Text]"/>
      <dgm:spPr/>
      <dgm:t>
        <a:bodyPr/>
        <a:lstStyle/>
        <a:p>
          <a:r>
            <a:rPr lang="vi-VN" dirty="0">
              <a:latin typeface="Calibri" panose="020F0502020204030204" pitchFamily="34" charset="0"/>
              <a:cs typeface="Calibri" panose="020F0502020204030204" pitchFamily="34" charset="0"/>
            </a:rPr>
            <a:t>VB.NET</a:t>
          </a:r>
          <a:endParaRPr lang="en-US" dirty="0">
            <a:latin typeface="Calibri" panose="020F0502020204030204" pitchFamily="34" charset="0"/>
            <a:cs typeface="Calibri" panose="020F0502020204030204" pitchFamily="34" charset="0"/>
          </a:endParaRPr>
        </a:p>
      </dgm:t>
    </dgm:pt>
    <dgm:pt modelId="{8AAAC46E-8A41-4ECC-9570-EC2ECEDC5F58}" type="parTrans" cxnId="{1BD2C1A5-0AF6-4869-9A60-813EA96B53EF}">
      <dgm:prSet/>
      <dgm:spPr/>
      <dgm:t>
        <a:bodyPr/>
        <a:lstStyle/>
        <a:p>
          <a:endParaRPr lang="en-US"/>
        </a:p>
      </dgm:t>
    </dgm:pt>
    <dgm:pt modelId="{98CA93B4-C66A-4A75-8966-A6F18EF2DCA8}" type="sibTrans" cxnId="{1BD2C1A5-0AF6-4869-9A60-813EA96B53EF}">
      <dgm:prSet/>
      <dgm:spPr/>
      <dgm:t>
        <a:bodyPr/>
        <a:lstStyle/>
        <a:p>
          <a:endParaRPr lang="en-US"/>
        </a:p>
      </dgm:t>
    </dgm:pt>
    <dgm:pt modelId="{CB20D1D1-DA80-45CE-BE75-8D1003998DDF}">
      <dgm:prSet phldrT="[Text]"/>
      <dgm:spPr/>
      <dgm:t>
        <a:bodyPr/>
        <a:lstStyle/>
        <a:p>
          <a:r>
            <a:rPr lang="vi-VN" dirty="0">
              <a:latin typeface="Calibri" panose="020F0502020204030204" pitchFamily="34" charset="0"/>
              <a:cs typeface="Calibri" panose="020F0502020204030204" pitchFamily="34" charset="0"/>
            </a:rPr>
            <a:t>...</a:t>
          </a:r>
          <a:endParaRPr lang="en-US" dirty="0">
            <a:latin typeface="Calibri" panose="020F0502020204030204" pitchFamily="34" charset="0"/>
            <a:cs typeface="Calibri" panose="020F0502020204030204" pitchFamily="34" charset="0"/>
          </a:endParaRPr>
        </a:p>
      </dgm:t>
    </dgm:pt>
    <dgm:pt modelId="{DA757C46-5BA5-49BA-B0B1-9830A1BDAED7}" type="parTrans" cxnId="{F1F989A3-B65C-4D5C-ACE0-964BFF5E55B9}">
      <dgm:prSet/>
      <dgm:spPr/>
      <dgm:t>
        <a:bodyPr/>
        <a:lstStyle/>
        <a:p>
          <a:endParaRPr lang="en-US"/>
        </a:p>
      </dgm:t>
    </dgm:pt>
    <dgm:pt modelId="{91CEECC4-9F94-4046-AEC2-58867A4994D5}" type="sibTrans" cxnId="{F1F989A3-B65C-4D5C-ACE0-964BFF5E55B9}">
      <dgm:prSet/>
      <dgm:spPr/>
      <dgm:t>
        <a:bodyPr/>
        <a:lstStyle/>
        <a:p>
          <a:endParaRPr lang="en-US"/>
        </a:p>
      </dgm:t>
    </dgm:pt>
    <dgm:pt modelId="{DA493DBA-F1DA-469D-AC6E-AE246D1772C4}">
      <dgm:prSet phldrT="[Text]"/>
      <dgm:spPr/>
      <dgm:t>
        <a:bodyPr/>
        <a:lstStyle/>
        <a:p>
          <a:pPr algn="l"/>
          <a:r>
            <a:rPr lang="vi-VN" dirty="0">
              <a:latin typeface="Calibri" panose="020F0502020204030204" pitchFamily="34" charset="0"/>
              <a:cs typeface="Calibri" panose="020F0502020204030204" pitchFamily="34" charset="0"/>
            </a:rPr>
            <a:t>Có dạng mã byte</a:t>
          </a:r>
          <a:endParaRPr lang="en-US" dirty="0">
            <a:latin typeface="Calibri" panose="020F0502020204030204" pitchFamily="34" charset="0"/>
            <a:cs typeface="Calibri" panose="020F0502020204030204" pitchFamily="34" charset="0"/>
          </a:endParaRPr>
        </a:p>
      </dgm:t>
    </dgm:pt>
    <dgm:pt modelId="{83DB715C-A22C-4DC6-99FC-7BA828C78E74}" type="parTrans" cxnId="{475C78D9-4187-42C2-BBC5-CE40790FF790}">
      <dgm:prSet/>
      <dgm:spPr/>
      <dgm:t>
        <a:bodyPr/>
        <a:lstStyle/>
        <a:p>
          <a:endParaRPr lang="en-US"/>
        </a:p>
      </dgm:t>
    </dgm:pt>
    <dgm:pt modelId="{95BCD648-0F7D-4467-A74A-7DBDBDD308EA}" type="sibTrans" cxnId="{475C78D9-4187-42C2-BBC5-CE40790FF790}">
      <dgm:prSet/>
      <dgm:spPr/>
      <dgm:t>
        <a:bodyPr/>
        <a:lstStyle/>
        <a:p>
          <a:endParaRPr lang="en-US"/>
        </a:p>
      </dgm:t>
    </dgm:pt>
    <dgm:pt modelId="{5848FC0E-8BD7-4FD7-8684-6EC02085478A}">
      <dgm:prSet phldrT="[Text]"/>
      <dgm:spPr/>
      <dgm:t>
        <a:bodyPr/>
        <a:lstStyle/>
        <a:p>
          <a:r>
            <a:rPr lang="vi-VN" dirty="0">
              <a:latin typeface="Calibri" panose="020F0502020204030204" pitchFamily="34" charset="0"/>
              <a:cs typeface="Calibri" panose="020F0502020204030204" pitchFamily="34" charset="0"/>
            </a:rPr>
            <a:t>Ngôn ngữ .NET khác</a:t>
          </a:r>
          <a:endParaRPr lang="en-US" dirty="0">
            <a:latin typeface="Calibri" panose="020F0502020204030204" pitchFamily="34" charset="0"/>
            <a:cs typeface="Calibri" panose="020F0502020204030204" pitchFamily="34" charset="0"/>
          </a:endParaRPr>
        </a:p>
      </dgm:t>
    </dgm:pt>
    <dgm:pt modelId="{DD9229F7-A9F4-4C71-98EF-CBD7D572F6B1}" type="parTrans" cxnId="{A4E28310-140B-4EDE-8F55-724CFE8F2AA9}">
      <dgm:prSet/>
      <dgm:spPr/>
      <dgm:t>
        <a:bodyPr/>
        <a:lstStyle/>
        <a:p>
          <a:endParaRPr lang="en-US"/>
        </a:p>
      </dgm:t>
    </dgm:pt>
    <dgm:pt modelId="{17569F79-AA45-402A-B918-1DAE7F9E1FE5}" type="sibTrans" cxnId="{A4E28310-140B-4EDE-8F55-724CFE8F2AA9}">
      <dgm:prSet/>
      <dgm:spPr/>
      <dgm:t>
        <a:bodyPr/>
        <a:lstStyle/>
        <a:p>
          <a:endParaRPr lang="en-US"/>
        </a:p>
      </dgm:t>
    </dgm:pt>
    <dgm:pt modelId="{F1635EA0-0FA0-4E2C-9923-3A5B51FB59F3}">
      <dgm:prSet phldrT="[Text]"/>
      <dgm:spPr/>
      <dgm:t>
        <a:bodyPr/>
        <a:lstStyle/>
        <a:p>
          <a:pPr algn="l"/>
          <a:r>
            <a:rPr lang="vi-VN" dirty="0">
              <a:latin typeface="Calibri" panose="020F0502020204030204" pitchFamily="34" charset="0"/>
              <a:cs typeface="Calibri" panose="020F0502020204030204" pitchFamily="34" charset="0"/>
            </a:rPr>
            <a:t>Compile bởi trình dịch riêng biệt, ở quá trình compile-time</a:t>
          </a:r>
          <a:endParaRPr lang="en-US" dirty="0">
            <a:latin typeface="Calibri" panose="020F0502020204030204" pitchFamily="34" charset="0"/>
            <a:cs typeface="Calibri" panose="020F0502020204030204" pitchFamily="34" charset="0"/>
          </a:endParaRPr>
        </a:p>
      </dgm:t>
    </dgm:pt>
    <dgm:pt modelId="{A63A1DDE-EEC9-4498-9935-FC7153CF8DF2}" type="parTrans" cxnId="{C9A5D241-C4C8-47FE-82F2-EFDB0243A100}">
      <dgm:prSet/>
      <dgm:spPr/>
      <dgm:t>
        <a:bodyPr/>
        <a:lstStyle/>
        <a:p>
          <a:endParaRPr lang="en-US"/>
        </a:p>
      </dgm:t>
    </dgm:pt>
    <dgm:pt modelId="{5234ADA9-DA96-4DD5-B912-BD1F0030D23C}" type="sibTrans" cxnId="{C9A5D241-C4C8-47FE-82F2-EFDB0243A100}">
      <dgm:prSet/>
      <dgm:spPr/>
      <dgm:t>
        <a:bodyPr/>
        <a:lstStyle/>
        <a:p>
          <a:endParaRPr lang="en-US"/>
        </a:p>
      </dgm:t>
    </dgm:pt>
    <dgm:pt modelId="{9DBB7E7D-3005-4756-A937-C6ACA7899FB3}" type="pres">
      <dgm:prSet presAssocID="{65E0A581-F308-4616-823C-24BAC927C09F}" presName="linearFlow" presStyleCnt="0">
        <dgm:presLayoutVars>
          <dgm:dir/>
          <dgm:animLvl val="lvl"/>
          <dgm:resizeHandles val="exact"/>
        </dgm:presLayoutVars>
      </dgm:prSet>
      <dgm:spPr/>
    </dgm:pt>
    <dgm:pt modelId="{23CD0226-7729-48BC-A45E-348F8AEDEDCF}" type="pres">
      <dgm:prSet presAssocID="{84391A38-46D0-4DD1-848A-B5A51B350E17}" presName="composite" presStyleCnt="0"/>
      <dgm:spPr/>
    </dgm:pt>
    <dgm:pt modelId="{6721A5D1-5666-46FA-B2FA-6A6A2310825D}" type="pres">
      <dgm:prSet presAssocID="{84391A38-46D0-4DD1-848A-B5A51B350E17}" presName="parTx" presStyleLbl="node1" presStyleIdx="0" presStyleCnt="2">
        <dgm:presLayoutVars>
          <dgm:chMax val="0"/>
          <dgm:chPref val="0"/>
          <dgm:bulletEnabled val="1"/>
        </dgm:presLayoutVars>
      </dgm:prSet>
      <dgm:spPr/>
    </dgm:pt>
    <dgm:pt modelId="{F5FA7AC0-52FD-4BDA-AC3D-9F8D3794384F}" type="pres">
      <dgm:prSet presAssocID="{84391A38-46D0-4DD1-848A-B5A51B350E17}" presName="parSh" presStyleLbl="node1" presStyleIdx="0" presStyleCnt="2" custScaleY="93100" custLinFactNeighborY="14921"/>
      <dgm:spPr/>
    </dgm:pt>
    <dgm:pt modelId="{7D981EA3-6A0A-45C6-A5DE-3F4B8AE7D700}" type="pres">
      <dgm:prSet presAssocID="{84391A38-46D0-4DD1-848A-B5A51B350E17}" presName="desTx" presStyleLbl="fgAcc1" presStyleIdx="0" presStyleCnt="2" custScaleX="126859" custScaleY="77456" custLinFactNeighborX="4763">
        <dgm:presLayoutVars>
          <dgm:bulletEnabled val="1"/>
        </dgm:presLayoutVars>
      </dgm:prSet>
      <dgm:spPr/>
    </dgm:pt>
    <dgm:pt modelId="{C6E2F27F-CF2E-4ADE-95B6-98EA04F85662}" type="pres">
      <dgm:prSet presAssocID="{4825890E-102D-436F-B034-AD10C7A97009}" presName="sibTrans" presStyleLbl="sibTrans2D1" presStyleIdx="0" presStyleCnt="1" custAng="10800000" custScaleX="170242" custScaleY="56932" custLinFactNeighborX="-4728" custLinFactNeighborY="10796"/>
      <dgm:spPr/>
    </dgm:pt>
    <dgm:pt modelId="{1EB5A281-EFAA-448A-9E24-22C324DB2753}" type="pres">
      <dgm:prSet presAssocID="{4825890E-102D-436F-B034-AD10C7A97009}" presName="connTx" presStyleLbl="sibTrans2D1" presStyleIdx="0" presStyleCnt="1"/>
      <dgm:spPr/>
    </dgm:pt>
    <dgm:pt modelId="{18F5E8FB-CE40-4E9E-A1C7-52BC4B22AA3F}" type="pres">
      <dgm:prSet presAssocID="{29627902-B1F9-495B-84FB-CA9733D3B107}" presName="composite" presStyleCnt="0"/>
      <dgm:spPr/>
    </dgm:pt>
    <dgm:pt modelId="{6DB82DA8-C6AC-41C3-9B27-E874817DC2BD}" type="pres">
      <dgm:prSet presAssocID="{29627902-B1F9-495B-84FB-CA9733D3B107}" presName="parTx" presStyleLbl="node1" presStyleIdx="0" presStyleCnt="2">
        <dgm:presLayoutVars>
          <dgm:chMax val="0"/>
          <dgm:chPref val="0"/>
          <dgm:bulletEnabled val="1"/>
        </dgm:presLayoutVars>
      </dgm:prSet>
      <dgm:spPr/>
    </dgm:pt>
    <dgm:pt modelId="{3C8DF3F6-B0DC-45F5-A836-1983C401938E}" type="pres">
      <dgm:prSet presAssocID="{29627902-B1F9-495B-84FB-CA9733D3B107}" presName="parSh" presStyleLbl="node1" presStyleIdx="1" presStyleCnt="2" custScaleY="93100" custLinFactNeighborY="14921"/>
      <dgm:spPr/>
    </dgm:pt>
    <dgm:pt modelId="{4F668276-0679-488C-A189-4ADBAFC46E8B}" type="pres">
      <dgm:prSet presAssocID="{29627902-B1F9-495B-84FB-CA9733D3B107}" presName="desTx" presStyleLbl="fgAcc1" presStyleIdx="1" presStyleCnt="2" custScaleX="126859" custScaleY="77456" custLinFactNeighborX="4763">
        <dgm:presLayoutVars>
          <dgm:bulletEnabled val="1"/>
        </dgm:presLayoutVars>
      </dgm:prSet>
      <dgm:spPr/>
    </dgm:pt>
  </dgm:ptLst>
  <dgm:cxnLst>
    <dgm:cxn modelId="{FB8F4C04-11B9-4CA8-BB38-3A5003AD4D9E}" type="presOf" srcId="{F1635EA0-0FA0-4E2C-9923-3A5B51FB59F3}" destId="{4F668276-0679-488C-A189-4ADBAFC46E8B}" srcOrd="0" destOrd="2" presId="urn:microsoft.com/office/officeart/2005/8/layout/process3"/>
    <dgm:cxn modelId="{A4E28310-140B-4EDE-8F55-724CFE8F2AA9}" srcId="{84391A38-46D0-4DD1-848A-B5A51B350E17}" destId="{5848FC0E-8BD7-4FD7-8684-6EC02085478A}" srcOrd="2" destOrd="0" parTransId="{DD9229F7-A9F4-4C71-98EF-CBD7D572F6B1}" sibTransId="{17569F79-AA45-402A-B918-1DAE7F9E1FE5}"/>
    <dgm:cxn modelId="{89C18819-D483-4F64-9D57-6FD4C057D608}" srcId="{29627902-B1F9-495B-84FB-CA9733D3B107}" destId="{D6850564-D2E3-4C35-ABFB-6038952603E2}" srcOrd="0" destOrd="0" parTransId="{7DD94520-9C30-4618-9A85-0321C460F0A4}" sibTransId="{2ACB9F2E-719E-44E3-B010-478CA814C916}"/>
    <dgm:cxn modelId="{65757D1A-7973-4367-836A-B766B77B0F26}" srcId="{65E0A581-F308-4616-823C-24BAC927C09F}" destId="{84391A38-46D0-4DD1-848A-B5A51B350E17}" srcOrd="0" destOrd="0" parTransId="{C43EC503-EB7B-492E-BFD0-E171B69FF699}" sibTransId="{4825890E-102D-436F-B034-AD10C7A97009}"/>
    <dgm:cxn modelId="{9DE2A91B-F2B0-4312-A4B2-0D00BB9DC2BA}" type="presOf" srcId="{29627902-B1F9-495B-84FB-CA9733D3B107}" destId="{3C8DF3F6-B0DC-45F5-A836-1983C401938E}" srcOrd="1" destOrd="0" presId="urn:microsoft.com/office/officeart/2005/8/layout/process3"/>
    <dgm:cxn modelId="{D4C91D1F-C39F-4913-A4C6-133B2DADBC47}" type="presOf" srcId="{4825890E-102D-436F-B034-AD10C7A97009}" destId="{1EB5A281-EFAA-448A-9E24-22C324DB2753}" srcOrd="1" destOrd="0" presId="urn:microsoft.com/office/officeart/2005/8/layout/process3"/>
    <dgm:cxn modelId="{20EE2726-CDF3-4B27-846F-B4AA9AF79AA5}" type="presOf" srcId="{84391A38-46D0-4DD1-848A-B5A51B350E17}" destId="{F5FA7AC0-52FD-4BDA-AC3D-9F8D3794384F}" srcOrd="1" destOrd="0" presId="urn:microsoft.com/office/officeart/2005/8/layout/process3"/>
    <dgm:cxn modelId="{C9A5D241-C4C8-47FE-82F2-EFDB0243A100}" srcId="{29627902-B1F9-495B-84FB-CA9733D3B107}" destId="{F1635EA0-0FA0-4E2C-9923-3A5B51FB59F3}" srcOrd="2" destOrd="0" parTransId="{A63A1DDE-EEC9-4498-9935-FC7153CF8DF2}" sibTransId="{5234ADA9-DA96-4DD5-B912-BD1F0030D23C}"/>
    <dgm:cxn modelId="{092AF942-813F-4D49-846F-969AAB902423}" type="presOf" srcId="{D6850564-D2E3-4C35-ABFB-6038952603E2}" destId="{4F668276-0679-488C-A189-4ADBAFC46E8B}" srcOrd="0" destOrd="0" presId="urn:microsoft.com/office/officeart/2005/8/layout/process3"/>
    <dgm:cxn modelId="{44B0DB64-F173-4087-B499-E8D085615074}" type="presOf" srcId="{E0C088EC-56BA-4641-9E77-205FDC1743A2}" destId="{7D981EA3-6A0A-45C6-A5DE-3F4B8AE7D700}" srcOrd="0" destOrd="0" presId="urn:microsoft.com/office/officeart/2005/8/layout/process3"/>
    <dgm:cxn modelId="{2368065A-9BDB-40AA-84B0-98E32C5A2649}" srcId="{65E0A581-F308-4616-823C-24BAC927C09F}" destId="{29627902-B1F9-495B-84FB-CA9733D3B107}" srcOrd="1" destOrd="0" parTransId="{40245DD5-2588-4D7D-BBF1-E7B1813782D0}" sibTransId="{49E3E7DE-D689-4E47-B059-C94417EE6FDF}"/>
    <dgm:cxn modelId="{01A73A82-37A9-42A6-A3B7-EC5CDBC5DA86}" type="presOf" srcId="{84391A38-46D0-4DD1-848A-B5A51B350E17}" destId="{6721A5D1-5666-46FA-B2FA-6A6A2310825D}" srcOrd="0" destOrd="0" presId="urn:microsoft.com/office/officeart/2005/8/layout/process3"/>
    <dgm:cxn modelId="{A2707C9A-B2E6-4BF1-9DB9-E2398778C342}" type="presOf" srcId="{CB20D1D1-DA80-45CE-BE75-8D1003998DDF}" destId="{7D981EA3-6A0A-45C6-A5DE-3F4B8AE7D700}" srcOrd="0" destOrd="3" presId="urn:microsoft.com/office/officeart/2005/8/layout/process3"/>
    <dgm:cxn modelId="{F1F989A3-B65C-4D5C-ACE0-964BFF5E55B9}" srcId="{84391A38-46D0-4DD1-848A-B5A51B350E17}" destId="{CB20D1D1-DA80-45CE-BE75-8D1003998DDF}" srcOrd="3" destOrd="0" parTransId="{DA757C46-5BA5-49BA-B0B1-9830A1BDAED7}" sibTransId="{91CEECC4-9F94-4046-AEC2-58867A4994D5}"/>
    <dgm:cxn modelId="{1BD2C1A5-0AF6-4869-9A60-813EA96B53EF}" srcId="{84391A38-46D0-4DD1-848A-B5A51B350E17}" destId="{7C4C5088-92F1-4468-9575-C85BDE411C72}" srcOrd="1" destOrd="0" parTransId="{8AAAC46E-8A41-4ECC-9570-EC2ECEDC5F58}" sibTransId="{98CA93B4-C66A-4A75-8966-A6F18EF2DCA8}"/>
    <dgm:cxn modelId="{B117CCB0-F5C7-4E85-BDC6-EB206C44801A}" type="presOf" srcId="{29627902-B1F9-495B-84FB-CA9733D3B107}" destId="{6DB82DA8-C6AC-41C3-9B27-E874817DC2BD}" srcOrd="0" destOrd="0" presId="urn:microsoft.com/office/officeart/2005/8/layout/process3"/>
    <dgm:cxn modelId="{4278A2BD-8ED0-4476-B2F0-6135336904D4}" type="presOf" srcId="{DA493DBA-F1DA-469D-AC6E-AE246D1772C4}" destId="{4F668276-0679-488C-A189-4ADBAFC46E8B}" srcOrd="0" destOrd="1" presId="urn:microsoft.com/office/officeart/2005/8/layout/process3"/>
    <dgm:cxn modelId="{F07A9BC0-5996-4CC1-92C5-C194D10F4074}" srcId="{84391A38-46D0-4DD1-848A-B5A51B350E17}" destId="{E0C088EC-56BA-4641-9E77-205FDC1743A2}" srcOrd="0" destOrd="0" parTransId="{641C4ED8-5ADC-451F-A0B5-43098B988699}" sibTransId="{BACFC492-CB11-4574-9D9A-C2AFDCCC8522}"/>
    <dgm:cxn modelId="{6971D8C1-EB3F-4C51-8EB1-0B168D2E1F7B}" type="presOf" srcId="{65E0A581-F308-4616-823C-24BAC927C09F}" destId="{9DBB7E7D-3005-4756-A937-C6ACA7899FB3}" srcOrd="0" destOrd="0" presId="urn:microsoft.com/office/officeart/2005/8/layout/process3"/>
    <dgm:cxn modelId="{F7B2EDC6-9A16-4585-B33B-B27C35763606}" type="presOf" srcId="{5848FC0E-8BD7-4FD7-8684-6EC02085478A}" destId="{7D981EA3-6A0A-45C6-A5DE-3F4B8AE7D700}" srcOrd="0" destOrd="2" presId="urn:microsoft.com/office/officeart/2005/8/layout/process3"/>
    <dgm:cxn modelId="{06773ED1-BEF3-4806-BDA5-BE3EB41ABF4A}" type="presOf" srcId="{4825890E-102D-436F-B034-AD10C7A97009}" destId="{C6E2F27F-CF2E-4ADE-95B6-98EA04F85662}" srcOrd="0" destOrd="0" presId="urn:microsoft.com/office/officeart/2005/8/layout/process3"/>
    <dgm:cxn modelId="{475C78D9-4187-42C2-BBC5-CE40790FF790}" srcId="{29627902-B1F9-495B-84FB-CA9733D3B107}" destId="{DA493DBA-F1DA-469D-AC6E-AE246D1772C4}" srcOrd="1" destOrd="0" parTransId="{83DB715C-A22C-4DC6-99FC-7BA828C78E74}" sibTransId="{95BCD648-0F7D-4467-A74A-7DBDBDD308EA}"/>
    <dgm:cxn modelId="{11BFDBFD-6874-42B9-BA9D-B684A7688E93}" type="presOf" srcId="{7C4C5088-92F1-4468-9575-C85BDE411C72}" destId="{7D981EA3-6A0A-45C6-A5DE-3F4B8AE7D700}" srcOrd="0" destOrd="1" presId="urn:microsoft.com/office/officeart/2005/8/layout/process3"/>
    <dgm:cxn modelId="{F2E2A09B-A35B-425C-B420-F3740ADCB260}" type="presParOf" srcId="{9DBB7E7D-3005-4756-A937-C6ACA7899FB3}" destId="{23CD0226-7729-48BC-A45E-348F8AEDEDCF}" srcOrd="0" destOrd="0" presId="urn:microsoft.com/office/officeart/2005/8/layout/process3"/>
    <dgm:cxn modelId="{4D7B413E-750B-48AA-98D1-19EFCBD3DDF5}" type="presParOf" srcId="{23CD0226-7729-48BC-A45E-348F8AEDEDCF}" destId="{6721A5D1-5666-46FA-B2FA-6A6A2310825D}" srcOrd="0" destOrd="0" presId="urn:microsoft.com/office/officeart/2005/8/layout/process3"/>
    <dgm:cxn modelId="{5B55F83D-FD97-46D6-9755-EECE43001CB8}" type="presParOf" srcId="{23CD0226-7729-48BC-A45E-348F8AEDEDCF}" destId="{F5FA7AC0-52FD-4BDA-AC3D-9F8D3794384F}" srcOrd="1" destOrd="0" presId="urn:microsoft.com/office/officeart/2005/8/layout/process3"/>
    <dgm:cxn modelId="{A0D871EC-B6ED-4E33-B1CF-E0882BB5C1B6}" type="presParOf" srcId="{23CD0226-7729-48BC-A45E-348F8AEDEDCF}" destId="{7D981EA3-6A0A-45C6-A5DE-3F4B8AE7D700}" srcOrd="2" destOrd="0" presId="urn:microsoft.com/office/officeart/2005/8/layout/process3"/>
    <dgm:cxn modelId="{63A252F0-8C97-40C4-B3FC-1ED77A09E5AE}" type="presParOf" srcId="{9DBB7E7D-3005-4756-A937-C6ACA7899FB3}" destId="{C6E2F27F-CF2E-4ADE-95B6-98EA04F85662}" srcOrd="1" destOrd="0" presId="urn:microsoft.com/office/officeart/2005/8/layout/process3"/>
    <dgm:cxn modelId="{7EA6BC01-652A-44EB-A46F-1EF34C3ED464}" type="presParOf" srcId="{C6E2F27F-CF2E-4ADE-95B6-98EA04F85662}" destId="{1EB5A281-EFAA-448A-9E24-22C324DB2753}" srcOrd="0" destOrd="0" presId="urn:microsoft.com/office/officeart/2005/8/layout/process3"/>
    <dgm:cxn modelId="{2C5CD1BB-C32E-41D5-8B5E-35E7A051D0EB}" type="presParOf" srcId="{9DBB7E7D-3005-4756-A937-C6ACA7899FB3}" destId="{18F5E8FB-CE40-4E9E-A1C7-52BC4B22AA3F}" srcOrd="2" destOrd="0" presId="urn:microsoft.com/office/officeart/2005/8/layout/process3"/>
    <dgm:cxn modelId="{068A44B7-ACD8-4F3C-80A7-4ED44D361D9E}" type="presParOf" srcId="{18F5E8FB-CE40-4E9E-A1C7-52BC4B22AA3F}" destId="{6DB82DA8-C6AC-41C3-9B27-E874817DC2BD}" srcOrd="0" destOrd="0" presId="urn:microsoft.com/office/officeart/2005/8/layout/process3"/>
    <dgm:cxn modelId="{DB426091-8B31-492E-A906-99038F395BB3}" type="presParOf" srcId="{18F5E8FB-CE40-4E9E-A1C7-52BC4B22AA3F}" destId="{3C8DF3F6-B0DC-45F5-A836-1983C401938E}" srcOrd="1" destOrd="0" presId="urn:microsoft.com/office/officeart/2005/8/layout/process3"/>
    <dgm:cxn modelId="{7FF56E20-D60B-4C3B-B449-791FC79CDAAD}" type="presParOf" srcId="{18F5E8FB-CE40-4E9E-A1C7-52BC4B22AA3F}" destId="{4F668276-0679-488C-A189-4ADBAFC46E8B}" srcOrd="2" destOrd="0" presId="urn:microsoft.com/office/officeart/2005/8/layout/process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4FBF2C-B8DE-4C9B-9696-8B26963A6542}">
      <dsp:nvSpPr>
        <dsp:cNvPr id="0" name=""/>
        <dsp:cNvSpPr/>
      </dsp:nvSpPr>
      <dsp:spPr>
        <a:xfrm>
          <a:off x="3365" y="319429"/>
          <a:ext cx="2888892" cy="1733335"/>
        </a:xfrm>
        <a:prstGeom prst="roundRect">
          <a:avLst>
            <a:gd name="adj" fmla="val 10000"/>
          </a:avLst>
        </a:prstGeom>
        <a:solidFill>
          <a:schemeClr val="accent2">
            <a:lumMod val="75000"/>
          </a:schemeClr>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r>
            <a:rPr lang="vi-VN" sz="2700" kern="1200" dirty="0"/>
            <a:t>Source code</a:t>
          </a:r>
        </a:p>
        <a:p>
          <a:pPr marL="0" lvl="0" indent="0" algn="l" defTabSz="1200150">
            <a:lnSpc>
              <a:spcPct val="90000"/>
            </a:lnSpc>
            <a:spcBef>
              <a:spcPct val="0"/>
            </a:spcBef>
            <a:spcAft>
              <a:spcPct val="35000"/>
            </a:spcAft>
            <a:buNone/>
          </a:pPr>
          <a:r>
            <a:rPr lang="vi-VN" sz="2700" kern="1200" dirty="0">
              <a:solidFill>
                <a:schemeClr val="bg1"/>
              </a:solidFill>
            </a:rPr>
            <a:t>Hi.C</a:t>
          </a:r>
          <a:endParaRPr lang="en-US" sz="2700" kern="1200" dirty="0">
            <a:solidFill>
              <a:schemeClr val="bg1"/>
            </a:solidFill>
          </a:endParaRPr>
        </a:p>
      </dsp:txBody>
      <dsp:txXfrm>
        <a:off x="3365" y="319429"/>
        <a:ext cx="2888892" cy="1155557"/>
      </dsp:txXfrm>
    </dsp:sp>
    <dsp:sp modelId="{73F1D522-4294-4029-B2CA-FD9A40895C80}">
      <dsp:nvSpPr>
        <dsp:cNvPr id="0" name=""/>
        <dsp:cNvSpPr/>
      </dsp:nvSpPr>
      <dsp:spPr>
        <a:xfrm>
          <a:off x="595066" y="1474986"/>
          <a:ext cx="2888892" cy="2138400"/>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FontTx/>
            <a:buNone/>
          </a:pPr>
          <a:r>
            <a:rPr lang="vi-VN" sz="2700" kern="1200" dirty="0"/>
            <a:t>void main()</a:t>
          </a:r>
          <a:endParaRPr lang="en-US" sz="2700" kern="1200" dirty="0"/>
        </a:p>
        <a:p>
          <a:pPr marL="228600" lvl="1" indent="-228600" algn="l" defTabSz="1200150">
            <a:lnSpc>
              <a:spcPct val="90000"/>
            </a:lnSpc>
            <a:spcBef>
              <a:spcPct val="0"/>
            </a:spcBef>
            <a:spcAft>
              <a:spcPct val="15000"/>
            </a:spcAft>
            <a:buFontTx/>
            <a:buNone/>
          </a:pPr>
          <a:r>
            <a:rPr lang="vi-VN" sz="2700" kern="1200" dirty="0"/>
            <a:t>{</a:t>
          </a:r>
          <a:endParaRPr lang="en-US" sz="2700" kern="1200" dirty="0"/>
        </a:p>
        <a:p>
          <a:pPr marL="457200" lvl="2" indent="-228600" algn="l" defTabSz="1200150">
            <a:lnSpc>
              <a:spcPct val="90000"/>
            </a:lnSpc>
            <a:spcBef>
              <a:spcPct val="0"/>
            </a:spcBef>
            <a:spcAft>
              <a:spcPct val="15000"/>
            </a:spcAft>
            <a:buFontTx/>
            <a:buNone/>
          </a:pPr>
          <a:r>
            <a:rPr lang="vi-VN" sz="2700" kern="1200" dirty="0"/>
            <a:t>print(“hi”);</a:t>
          </a:r>
          <a:endParaRPr lang="en-US" sz="2700" kern="1200" dirty="0"/>
        </a:p>
        <a:p>
          <a:pPr marL="228600" lvl="1" indent="-228600" algn="l" defTabSz="1200150">
            <a:lnSpc>
              <a:spcPct val="90000"/>
            </a:lnSpc>
            <a:spcBef>
              <a:spcPct val="0"/>
            </a:spcBef>
            <a:spcAft>
              <a:spcPct val="15000"/>
            </a:spcAft>
            <a:buFontTx/>
            <a:buNone/>
          </a:pPr>
          <a:r>
            <a:rPr lang="vi-VN" sz="2700" kern="1200" dirty="0"/>
            <a:t>}</a:t>
          </a:r>
          <a:endParaRPr lang="en-US" sz="2700" kern="1200" dirty="0"/>
        </a:p>
      </dsp:txBody>
      <dsp:txXfrm>
        <a:off x="657698" y="1537618"/>
        <a:ext cx="2763628" cy="2013136"/>
      </dsp:txXfrm>
    </dsp:sp>
    <dsp:sp modelId="{8ABC1795-47A0-4D3E-89A6-57D500A2046D}">
      <dsp:nvSpPr>
        <dsp:cNvPr id="0" name=""/>
        <dsp:cNvSpPr/>
      </dsp:nvSpPr>
      <dsp:spPr>
        <a:xfrm>
          <a:off x="3330203" y="537582"/>
          <a:ext cx="928444" cy="719250"/>
        </a:xfrm>
        <a:prstGeom prst="rightArrow">
          <a:avLst>
            <a:gd name="adj1" fmla="val 60000"/>
            <a:gd name="adj2" fmla="val 50000"/>
          </a:avLst>
        </a:prstGeom>
        <a:solidFill>
          <a:srgbClr val="00B0F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3330203" y="681432"/>
        <a:ext cx="712669" cy="431550"/>
      </dsp:txXfrm>
    </dsp:sp>
    <dsp:sp modelId="{BF315E61-4DFA-48FA-9EDA-4A59468569C8}">
      <dsp:nvSpPr>
        <dsp:cNvPr id="0" name=""/>
        <dsp:cNvSpPr/>
      </dsp:nvSpPr>
      <dsp:spPr>
        <a:xfrm>
          <a:off x="4644040" y="319429"/>
          <a:ext cx="2888892" cy="1733335"/>
        </a:xfrm>
        <a:prstGeom prst="roundRect">
          <a:avLst>
            <a:gd name="adj" fmla="val 10000"/>
          </a:avLst>
        </a:prstGeom>
        <a:solidFill>
          <a:srgbClr val="7030A0"/>
        </a:soli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92024" tIns="192024" rIns="192024" bIns="102870" numCol="1" spcCol="1270" anchor="t" anchorCtr="0">
          <a:noAutofit/>
        </a:bodyPr>
        <a:lstStyle/>
        <a:p>
          <a:pPr marL="0" lvl="0" indent="0" algn="l" defTabSz="1200150">
            <a:lnSpc>
              <a:spcPct val="90000"/>
            </a:lnSpc>
            <a:spcBef>
              <a:spcPct val="0"/>
            </a:spcBef>
            <a:spcAft>
              <a:spcPct val="35000"/>
            </a:spcAft>
            <a:buNone/>
          </a:pPr>
          <a:r>
            <a:rPr lang="vi-VN" sz="2700" kern="1200" dirty="0"/>
            <a:t>Machine code</a:t>
          </a:r>
        </a:p>
        <a:p>
          <a:pPr marL="0" lvl="0" indent="0" algn="l" defTabSz="1200150">
            <a:lnSpc>
              <a:spcPct val="90000"/>
            </a:lnSpc>
            <a:spcBef>
              <a:spcPct val="0"/>
            </a:spcBef>
            <a:spcAft>
              <a:spcPct val="35000"/>
            </a:spcAft>
            <a:buNone/>
          </a:pPr>
          <a:r>
            <a:rPr lang="vi-VN" sz="2700" kern="1200" dirty="0">
              <a:solidFill>
                <a:schemeClr val="bg1"/>
              </a:solidFill>
            </a:rPr>
            <a:t>Hi.exe</a:t>
          </a:r>
          <a:endParaRPr lang="en-US" sz="2700" kern="1200" dirty="0">
            <a:solidFill>
              <a:schemeClr val="bg1"/>
            </a:solidFill>
          </a:endParaRPr>
        </a:p>
      </dsp:txBody>
      <dsp:txXfrm>
        <a:off x="4644040" y="319429"/>
        <a:ext cx="2888892" cy="1155557"/>
      </dsp:txXfrm>
    </dsp:sp>
    <dsp:sp modelId="{D57CEF27-C08D-45F7-904D-E591AB48B08A}">
      <dsp:nvSpPr>
        <dsp:cNvPr id="0" name=""/>
        <dsp:cNvSpPr/>
      </dsp:nvSpPr>
      <dsp:spPr>
        <a:xfrm>
          <a:off x="5235741" y="1474986"/>
          <a:ext cx="2888892" cy="2138400"/>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ctr" defTabSz="1200150">
            <a:lnSpc>
              <a:spcPct val="90000"/>
            </a:lnSpc>
            <a:spcBef>
              <a:spcPct val="0"/>
            </a:spcBef>
            <a:spcAft>
              <a:spcPct val="15000"/>
            </a:spcAft>
            <a:buFontTx/>
            <a:buNone/>
          </a:pPr>
          <a:r>
            <a:rPr lang="vi-VN" sz="2700" kern="1200" dirty="0"/>
            <a:t>11011001</a:t>
          </a:r>
          <a:endParaRPr lang="en-US" sz="2700" kern="1200" dirty="0"/>
        </a:p>
        <a:p>
          <a:pPr marL="228600" lvl="1" indent="-228600" algn="ctr" defTabSz="1200150">
            <a:lnSpc>
              <a:spcPct val="90000"/>
            </a:lnSpc>
            <a:spcBef>
              <a:spcPct val="0"/>
            </a:spcBef>
            <a:spcAft>
              <a:spcPct val="15000"/>
            </a:spcAft>
            <a:buFontTx/>
            <a:buNone/>
          </a:pPr>
          <a:r>
            <a:rPr lang="vi-VN" sz="2700" b="0" kern="1200" dirty="0">
              <a:solidFill>
                <a:srgbClr val="FF0000"/>
              </a:solidFill>
            </a:rPr>
            <a:t>01000100</a:t>
          </a:r>
          <a:endParaRPr lang="en-US" sz="2700" b="0" kern="1200" dirty="0">
            <a:solidFill>
              <a:srgbClr val="FF0000"/>
            </a:solidFill>
          </a:endParaRPr>
        </a:p>
        <a:p>
          <a:pPr marL="228600" lvl="1" indent="-228600" algn="ctr" defTabSz="1200150">
            <a:lnSpc>
              <a:spcPct val="90000"/>
            </a:lnSpc>
            <a:spcBef>
              <a:spcPct val="0"/>
            </a:spcBef>
            <a:spcAft>
              <a:spcPct val="15000"/>
            </a:spcAft>
            <a:buFontTx/>
            <a:buNone/>
          </a:pPr>
          <a:r>
            <a:rPr lang="vi-VN" sz="2700" kern="1200" dirty="0"/>
            <a:t>00010111</a:t>
          </a:r>
          <a:endParaRPr lang="en-US" sz="2700" kern="1200" dirty="0"/>
        </a:p>
        <a:p>
          <a:pPr marL="228600" lvl="1" indent="-228600" algn="ctr" defTabSz="1200150">
            <a:lnSpc>
              <a:spcPct val="90000"/>
            </a:lnSpc>
            <a:spcBef>
              <a:spcPct val="0"/>
            </a:spcBef>
            <a:spcAft>
              <a:spcPct val="15000"/>
            </a:spcAft>
            <a:buFontTx/>
            <a:buNone/>
          </a:pPr>
          <a:r>
            <a:rPr lang="vi-VN" sz="2700" kern="1200" dirty="0"/>
            <a:t>10101011</a:t>
          </a:r>
          <a:endParaRPr lang="en-US" sz="2700" kern="1200" dirty="0"/>
        </a:p>
      </dsp:txBody>
      <dsp:txXfrm>
        <a:off x="5298373" y="1537618"/>
        <a:ext cx="2763628" cy="20131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FA7AC0-52FD-4BDA-AC3D-9F8D3794384F}">
      <dsp:nvSpPr>
        <dsp:cNvPr id="0" name=""/>
        <dsp:cNvSpPr/>
      </dsp:nvSpPr>
      <dsp:spPr>
        <a:xfrm>
          <a:off x="2982" y="337904"/>
          <a:ext cx="1879592" cy="773095"/>
        </a:xfrm>
        <a:prstGeom prst="roundRect">
          <a:avLst>
            <a:gd name="adj" fmla="val 10000"/>
          </a:avLst>
        </a:prstGeom>
        <a:solidFill>
          <a:schemeClr val="accent2">
            <a:lumMod val="75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83820" numCol="1" spcCol="1270" anchor="t" anchorCtr="0">
          <a:noAutofit/>
        </a:bodyPr>
        <a:lstStyle/>
        <a:p>
          <a:pPr marL="0" lvl="0" indent="0" algn="l" defTabSz="977900">
            <a:lnSpc>
              <a:spcPct val="90000"/>
            </a:lnSpc>
            <a:spcBef>
              <a:spcPct val="0"/>
            </a:spcBef>
            <a:spcAft>
              <a:spcPct val="35000"/>
            </a:spcAft>
            <a:buNone/>
          </a:pPr>
          <a:r>
            <a:rPr lang="vi-VN" sz="2200" kern="1200" dirty="0">
              <a:latin typeface="Calibri" panose="020F0502020204030204" pitchFamily="34" charset="0"/>
              <a:cs typeface="Calibri" panose="020F0502020204030204" pitchFamily="34" charset="0"/>
            </a:rPr>
            <a:t>Source code</a:t>
          </a:r>
          <a:endParaRPr lang="en-US" sz="2200" kern="1200" dirty="0">
            <a:latin typeface="Calibri" panose="020F0502020204030204" pitchFamily="34" charset="0"/>
            <a:cs typeface="Calibri" panose="020F0502020204030204" pitchFamily="34" charset="0"/>
          </a:endParaRPr>
        </a:p>
      </dsp:txBody>
      <dsp:txXfrm>
        <a:off x="2982" y="337904"/>
        <a:ext cx="1879592" cy="515396"/>
      </dsp:txXfrm>
    </dsp:sp>
    <dsp:sp modelId="{7D981EA3-6A0A-45C6-A5DE-3F4B8AE7D700}">
      <dsp:nvSpPr>
        <dsp:cNvPr id="0" name=""/>
        <dsp:cNvSpPr/>
      </dsp:nvSpPr>
      <dsp:spPr>
        <a:xfrm>
          <a:off x="225064" y="1026017"/>
          <a:ext cx="2384431" cy="2235089"/>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vi-VN" sz="1900" kern="1200" dirty="0">
              <a:latin typeface="Calibri" panose="020F0502020204030204" pitchFamily="34" charset="0"/>
              <a:cs typeface="Calibri" panose="020F0502020204030204" pitchFamily="34" charset="0"/>
            </a:rPr>
            <a:t>C#</a:t>
          </a:r>
          <a:endParaRPr lang="en-US" sz="1900" kern="1200" dirty="0">
            <a:latin typeface="Calibri" panose="020F0502020204030204" pitchFamily="34" charset="0"/>
            <a:cs typeface="Calibri" panose="020F0502020204030204" pitchFamily="34" charset="0"/>
          </a:endParaRPr>
        </a:p>
        <a:p>
          <a:pPr marL="171450" lvl="1" indent="-171450" algn="l" defTabSz="844550">
            <a:lnSpc>
              <a:spcPct val="90000"/>
            </a:lnSpc>
            <a:spcBef>
              <a:spcPct val="0"/>
            </a:spcBef>
            <a:spcAft>
              <a:spcPct val="15000"/>
            </a:spcAft>
            <a:buChar char="•"/>
          </a:pPr>
          <a:r>
            <a:rPr lang="vi-VN" sz="1900" kern="1200" dirty="0">
              <a:latin typeface="Calibri" panose="020F0502020204030204" pitchFamily="34" charset="0"/>
              <a:cs typeface="Calibri" panose="020F0502020204030204" pitchFamily="34" charset="0"/>
            </a:rPr>
            <a:t>VB.NET</a:t>
          </a:r>
          <a:endParaRPr lang="en-US" sz="1900" kern="1200" dirty="0">
            <a:latin typeface="Calibri" panose="020F0502020204030204" pitchFamily="34" charset="0"/>
            <a:cs typeface="Calibri" panose="020F0502020204030204" pitchFamily="34" charset="0"/>
          </a:endParaRPr>
        </a:p>
        <a:p>
          <a:pPr marL="171450" lvl="1" indent="-171450" algn="l" defTabSz="844550">
            <a:lnSpc>
              <a:spcPct val="90000"/>
            </a:lnSpc>
            <a:spcBef>
              <a:spcPct val="0"/>
            </a:spcBef>
            <a:spcAft>
              <a:spcPct val="15000"/>
            </a:spcAft>
            <a:buChar char="•"/>
          </a:pPr>
          <a:r>
            <a:rPr lang="vi-VN" sz="1900" kern="1200" dirty="0">
              <a:latin typeface="Calibri" panose="020F0502020204030204" pitchFamily="34" charset="0"/>
              <a:cs typeface="Calibri" panose="020F0502020204030204" pitchFamily="34" charset="0"/>
            </a:rPr>
            <a:t>Ngôn ngữ .NET khác</a:t>
          </a:r>
          <a:endParaRPr lang="en-US" sz="1900" kern="1200" dirty="0">
            <a:latin typeface="Calibri" panose="020F0502020204030204" pitchFamily="34" charset="0"/>
            <a:cs typeface="Calibri" panose="020F0502020204030204" pitchFamily="34" charset="0"/>
          </a:endParaRPr>
        </a:p>
        <a:p>
          <a:pPr marL="171450" lvl="1" indent="-171450" algn="l" defTabSz="844550">
            <a:lnSpc>
              <a:spcPct val="90000"/>
            </a:lnSpc>
            <a:spcBef>
              <a:spcPct val="0"/>
            </a:spcBef>
            <a:spcAft>
              <a:spcPct val="15000"/>
            </a:spcAft>
            <a:buChar char="•"/>
          </a:pPr>
          <a:r>
            <a:rPr lang="vi-VN" sz="1900" kern="1200" dirty="0">
              <a:latin typeface="Calibri" panose="020F0502020204030204" pitchFamily="34" charset="0"/>
              <a:cs typeface="Calibri" panose="020F0502020204030204" pitchFamily="34" charset="0"/>
            </a:rPr>
            <a:t>...</a:t>
          </a:r>
          <a:endParaRPr lang="en-US" sz="1900" kern="1200" dirty="0">
            <a:latin typeface="Calibri" panose="020F0502020204030204" pitchFamily="34" charset="0"/>
            <a:cs typeface="Calibri" panose="020F0502020204030204" pitchFamily="34" charset="0"/>
          </a:endParaRPr>
        </a:p>
      </dsp:txBody>
      <dsp:txXfrm>
        <a:off x="290528" y="1091481"/>
        <a:ext cx="2253503" cy="2104161"/>
      </dsp:txXfrm>
    </dsp:sp>
    <dsp:sp modelId="{C6E2F27F-CF2E-4ADE-95B6-98EA04F85662}">
      <dsp:nvSpPr>
        <dsp:cNvPr id="0" name=""/>
        <dsp:cNvSpPr/>
      </dsp:nvSpPr>
      <dsp:spPr>
        <a:xfrm>
          <a:off x="2230618" y="482285"/>
          <a:ext cx="737853" cy="467964"/>
        </a:xfrm>
        <a:prstGeom prst="rightArrow">
          <a:avLst>
            <a:gd name="adj1" fmla="val 60000"/>
            <a:gd name="adj2" fmla="val 50000"/>
          </a:avLst>
        </a:prstGeom>
        <a:solidFill>
          <a:srgbClr val="0070C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2230618" y="575878"/>
        <a:ext cx="597464" cy="280778"/>
      </dsp:txXfrm>
    </dsp:sp>
    <dsp:sp modelId="{3C8DF3F6-B0DC-45F5-A836-1983C401938E}">
      <dsp:nvSpPr>
        <dsp:cNvPr id="0" name=""/>
        <dsp:cNvSpPr/>
      </dsp:nvSpPr>
      <dsp:spPr>
        <a:xfrm>
          <a:off x="3274751" y="337904"/>
          <a:ext cx="1879592" cy="773095"/>
        </a:xfrm>
        <a:prstGeom prst="roundRect">
          <a:avLst>
            <a:gd name="adj" fmla="val 10000"/>
          </a:avLst>
        </a:prstGeom>
        <a:solidFill>
          <a:srgbClr val="00B0F0"/>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83820" numCol="1" spcCol="1270" anchor="t" anchorCtr="0">
          <a:noAutofit/>
        </a:bodyPr>
        <a:lstStyle/>
        <a:p>
          <a:pPr marL="0" lvl="0" indent="0" algn="l" defTabSz="977900">
            <a:lnSpc>
              <a:spcPct val="90000"/>
            </a:lnSpc>
            <a:spcBef>
              <a:spcPct val="0"/>
            </a:spcBef>
            <a:spcAft>
              <a:spcPct val="35000"/>
            </a:spcAft>
            <a:buNone/>
          </a:pPr>
          <a:r>
            <a:rPr lang="vi-VN" sz="2200" kern="1200" dirty="0">
              <a:latin typeface="Calibri" panose="020F0502020204030204" pitchFamily="34" charset="0"/>
              <a:cs typeface="Calibri" panose="020F0502020204030204" pitchFamily="34" charset="0"/>
            </a:rPr>
            <a:t>CIL code</a:t>
          </a:r>
          <a:endParaRPr lang="en-US" sz="2200" kern="1200" dirty="0">
            <a:latin typeface="Calibri" panose="020F0502020204030204" pitchFamily="34" charset="0"/>
            <a:cs typeface="Calibri" panose="020F0502020204030204" pitchFamily="34" charset="0"/>
          </a:endParaRPr>
        </a:p>
      </dsp:txBody>
      <dsp:txXfrm>
        <a:off x="3274751" y="337904"/>
        <a:ext cx="1879592" cy="515396"/>
      </dsp:txXfrm>
    </dsp:sp>
    <dsp:sp modelId="{4F668276-0679-488C-A189-4ADBAFC46E8B}">
      <dsp:nvSpPr>
        <dsp:cNvPr id="0" name=""/>
        <dsp:cNvSpPr/>
      </dsp:nvSpPr>
      <dsp:spPr>
        <a:xfrm>
          <a:off x="3496833" y="1026017"/>
          <a:ext cx="2384431" cy="2235089"/>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vi-VN" sz="1900" kern="1200" dirty="0">
              <a:latin typeface="Calibri" panose="020F0502020204030204" pitchFamily="34" charset="0"/>
              <a:cs typeface="Calibri" panose="020F0502020204030204" pitchFamily="34" charset="0"/>
            </a:rPr>
            <a:t>Assembly level</a:t>
          </a:r>
          <a:endParaRPr lang="en-US" sz="1900" kern="1200" dirty="0">
            <a:latin typeface="Calibri" panose="020F0502020204030204" pitchFamily="34" charset="0"/>
            <a:cs typeface="Calibri" panose="020F0502020204030204" pitchFamily="34" charset="0"/>
          </a:endParaRPr>
        </a:p>
        <a:p>
          <a:pPr marL="171450" lvl="1" indent="-171450" algn="l" defTabSz="844550">
            <a:lnSpc>
              <a:spcPct val="90000"/>
            </a:lnSpc>
            <a:spcBef>
              <a:spcPct val="0"/>
            </a:spcBef>
            <a:spcAft>
              <a:spcPct val="15000"/>
            </a:spcAft>
            <a:buChar char="•"/>
          </a:pPr>
          <a:r>
            <a:rPr lang="vi-VN" sz="1900" kern="1200" dirty="0">
              <a:latin typeface="Calibri" panose="020F0502020204030204" pitchFamily="34" charset="0"/>
              <a:cs typeface="Calibri" panose="020F0502020204030204" pitchFamily="34" charset="0"/>
            </a:rPr>
            <a:t>Có dạng mã byte</a:t>
          </a:r>
          <a:endParaRPr lang="en-US" sz="1900" kern="1200" dirty="0">
            <a:latin typeface="Calibri" panose="020F0502020204030204" pitchFamily="34" charset="0"/>
            <a:cs typeface="Calibri" panose="020F0502020204030204" pitchFamily="34" charset="0"/>
          </a:endParaRPr>
        </a:p>
        <a:p>
          <a:pPr marL="171450" lvl="1" indent="-171450" algn="l" defTabSz="844550">
            <a:lnSpc>
              <a:spcPct val="90000"/>
            </a:lnSpc>
            <a:spcBef>
              <a:spcPct val="0"/>
            </a:spcBef>
            <a:spcAft>
              <a:spcPct val="15000"/>
            </a:spcAft>
            <a:buChar char="•"/>
          </a:pPr>
          <a:r>
            <a:rPr lang="vi-VN" sz="1900" kern="1200" dirty="0">
              <a:latin typeface="Calibri" panose="020F0502020204030204" pitchFamily="34" charset="0"/>
              <a:cs typeface="Calibri" panose="020F0502020204030204" pitchFamily="34" charset="0"/>
            </a:rPr>
            <a:t>Compile bởi trình dịch riêng biệt, ở quá trình compile-time</a:t>
          </a:r>
          <a:endParaRPr lang="en-US" sz="1900" kern="1200" dirty="0">
            <a:latin typeface="Calibri" panose="020F0502020204030204" pitchFamily="34" charset="0"/>
            <a:cs typeface="Calibri" panose="020F0502020204030204" pitchFamily="34" charset="0"/>
          </a:endParaRPr>
        </a:p>
      </dsp:txBody>
      <dsp:txXfrm>
        <a:off x="3562297" y="1091481"/>
        <a:ext cx="2253503" cy="2104161"/>
      </dsp:txXfrm>
    </dsp:sp>
    <dsp:sp modelId="{2CDA6DE5-A22D-4D89-9C72-F31F149D4252}">
      <dsp:nvSpPr>
        <dsp:cNvPr id="0" name=""/>
        <dsp:cNvSpPr/>
      </dsp:nvSpPr>
      <dsp:spPr>
        <a:xfrm>
          <a:off x="5502387" y="482285"/>
          <a:ext cx="737853" cy="467964"/>
        </a:xfrm>
        <a:prstGeom prst="rightArrow">
          <a:avLst>
            <a:gd name="adj1" fmla="val 60000"/>
            <a:gd name="adj2" fmla="val 50000"/>
          </a:avLst>
        </a:prstGeom>
        <a:solidFill>
          <a:srgbClr val="0070C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5502387" y="575878"/>
        <a:ext cx="597464" cy="280778"/>
      </dsp:txXfrm>
    </dsp:sp>
    <dsp:sp modelId="{B37F0CA2-BA9F-4C99-A309-263F4EA879B6}">
      <dsp:nvSpPr>
        <dsp:cNvPr id="0" name=""/>
        <dsp:cNvSpPr/>
      </dsp:nvSpPr>
      <dsp:spPr>
        <a:xfrm>
          <a:off x="6546520" y="337904"/>
          <a:ext cx="2150723" cy="773095"/>
        </a:xfrm>
        <a:prstGeom prst="roundRect">
          <a:avLst>
            <a:gd name="adj" fmla="val 10000"/>
          </a:avLst>
        </a:prstGeom>
        <a:solidFill>
          <a:srgbClr val="7030A0"/>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83820" numCol="1" spcCol="1270" anchor="t" anchorCtr="0">
          <a:noAutofit/>
        </a:bodyPr>
        <a:lstStyle/>
        <a:p>
          <a:pPr marL="0" lvl="0" indent="0" algn="l" defTabSz="977900">
            <a:lnSpc>
              <a:spcPct val="90000"/>
            </a:lnSpc>
            <a:spcBef>
              <a:spcPct val="0"/>
            </a:spcBef>
            <a:spcAft>
              <a:spcPct val="35000"/>
            </a:spcAft>
            <a:buNone/>
          </a:pPr>
          <a:r>
            <a:rPr lang="vi-VN" sz="2200" kern="1200" dirty="0"/>
            <a:t>Machine code</a:t>
          </a:r>
          <a:endParaRPr lang="en-US" sz="2200" kern="1200" dirty="0"/>
        </a:p>
      </dsp:txBody>
      <dsp:txXfrm>
        <a:off x="6546520" y="337904"/>
        <a:ext cx="2150723" cy="515396"/>
      </dsp:txXfrm>
    </dsp:sp>
    <dsp:sp modelId="{541B7C95-F00A-4895-BFD7-FB56CE2D917F}">
      <dsp:nvSpPr>
        <dsp:cNvPr id="0" name=""/>
        <dsp:cNvSpPr/>
      </dsp:nvSpPr>
      <dsp:spPr>
        <a:xfrm>
          <a:off x="6817625" y="1026017"/>
          <a:ext cx="2384431" cy="2235089"/>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vi-VN" sz="1900" kern="1200" dirty="0">
              <a:latin typeface="Calibri" panose="020F0502020204030204" pitchFamily="34" charset="0"/>
              <a:cs typeface="Calibri" panose="020F0502020204030204" pitchFamily="34" charset="0"/>
            </a:rPr>
            <a:t>Compiled bởi trình dịch JIT ở quá trình run-time</a:t>
          </a:r>
          <a:endParaRPr lang="en-US" sz="1900" kern="1200" dirty="0">
            <a:latin typeface="Calibri" panose="020F0502020204030204" pitchFamily="34" charset="0"/>
            <a:cs typeface="Calibri" panose="020F0502020204030204" pitchFamily="34" charset="0"/>
          </a:endParaRPr>
        </a:p>
        <a:p>
          <a:pPr marL="171450" lvl="1" indent="-171450" algn="l" defTabSz="844550">
            <a:lnSpc>
              <a:spcPct val="90000"/>
            </a:lnSpc>
            <a:spcBef>
              <a:spcPct val="0"/>
            </a:spcBef>
            <a:spcAft>
              <a:spcPct val="15000"/>
            </a:spcAft>
            <a:buChar char="•"/>
          </a:pPr>
          <a:r>
            <a:rPr lang="vi-VN" sz="1900" kern="1200" dirty="0">
              <a:latin typeface="Calibri" panose="020F0502020204030204" pitchFamily="34" charset="0"/>
              <a:cs typeface="Calibri" panose="020F0502020204030204" pitchFamily="34" charset="0"/>
            </a:rPr>
            <a:t>Thực thi trực tiếp thông qua CPU</a:t>
          </a:r>
          <a:endParaRPr lang="en-US" sz="1900" kern="1200" dirty="0">
            <a:latin typeface="Calibri" panose="020F0502020204030204" pitchFamily="34" charset="0"/>
            <a:cs typeface="Calibri" panose="020F0502020204030204" pitchFamily="34" charset="0"/>
          </a:endParaRPr>
        </a:p>
      </dsp:txBody>
      <dsp:txXfrm>
        <a:off x="6883089" y="1091481"/>
        <a:ext cx="2253503" cy="210416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FA7AC0-52FD-4BDA-AC3D-9F8D3794384F}">
      <dsp:nvSpPr>
        <dsp:cNvPr id="0" name=""/>
        <dsp:cNvSpPr/>
      </dsp:nvSpPr>
      <dsp:spPr>
        <a:xfrm>
          <a:off x="1033" y="369370"/>
          <a:ext cx="2987208" cy="1005480"/>
        </a:xfrm>
        <a:prstGeom prst="roundRect">
          <a:avLst>
            <a:gd name="adj" fmla="val 10000"/>
          </a:avLst>
        </a:prstGeom>
        <a:solidFill>
          <a:schemeClr val="accent2">
            <a:lumMod val="7500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83820" numCol="1" spcCol="1270" anchor="t" anchorCtr="0">
          <a:noAutofit/>
        </a:bodyPr>
        <a:lstStyle/>
        <a:p>
          <a:pPr marL="0" lvl="0" indent="0" algn="l" defTabSz="977900">
            <a:lnSpc>
              <a:spcPct val="90000"/>
            </a:lnSpc>
            <a:spcBef>
              <a:spcPct val="0"/>
            </a:spcBef>
            <a:spcAft>
              <a:spcPct val="35000"/>
            </a:spcAft>
            <a:buNone/>
          </a:pPr>
          <a:r>
            <a:rPr lang="vi-VN" sz="2200" kern="1200" dirty="0">
              <a:latin typeface="Calibri" panose="020F0502020204030204" pitchFamily="34" charset="0"/>
              <a:cs typeface="Calibri" panose="020F0502020204030204" pitchFamily="34" charset="0"/>
            </a:rPr>
            <a:t>Source code</a:t>
          </a:r>
          <a:endParaRPr lang="en-US" sz="2200" kern="1200" dirty="0">
            <a:latin typeface="Calibri" panose="020F0502020204030204" pitchFamily="34" charset="0"/>
            <a:cs typeface="Calibri" panose="020F0502020204030204" pitchFamily="34" charset="0"/>
          </a:endParaRPr>
        </a:p>
      </dsp:txBody>
      <dsp:txXfrm>
        <a:off x="1033" y="369370"/>
        <a:ext cx="2987208" cy="670319"/>
      </dsp:txXfrm>
    </dsp:sp>
    <dsp:sp modelId="{7D981EA3-6A0A-45C6-A5DE-3F4B8AE7D700}">
      <dsp:nvSpPr>
        <dsp:cNvPr id="0" name=""/>
        <dsp:cNvSpPr/>
      </dsp:nvSpPr>
      <dsp:spPr>
        <a:xfrm>
          <a:off x="353984" y="1149431"/>
          <a:ext cx="3789543" cy="2117453"/>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228600" lvl="1" indent="-228600" algn="l" defTabSz="977900">
            <a:lnSpc>
              <a:spcPct val="90000"/>
            </a:lnSpc>
            <a:spcBef>
              <a:spcPct val="0"/>
            </a:spcBef>
            <a:spcAft>
              <a:spcPct val="15000"/>
            </a:spcAft>
            <a:buChar char="•"/>
          </a:pPr>
          <a:r>
            <a:rPr lang="vi-VN" sz="2200" kern="1200" dirty="0">
              <a:latin typeface="Calibri" panose="020F0502020204030204" pitchFamily="34" charset="0"/>
              <a:cs typeface="Calibri" panose="020F0502020204030204" pitchFamily="34" charset="0"/>
            </a:rPr>
            <a:t>C#</a:t>
          </a:r>
          <a:endParaRPr lang="en-US" sz="2200" kern="1200" dirty="0">
            <a:latin typeface="Calibri" panose="020F0502020204030204" pitchFamily="34" charset="0"/>
            <a:cs typeface="Calibri" panose="020F0502020204030204" pitchFamily="34" charset="0"/>
          </a:endParaRPr>
        </a:p>
        <a:p>
          <a:pPr marL="228600" lvl="1" indent="-228600" algn="l" defTabSz="977900">
            <a:lnSpc>
              <a:spcPct val="90000"/>
            </a:lnSpc>
            <a:spcBef>
              <a:spcPct val="0"/>
            </a:spcBef>
            <a:spcAft>
              <a:spcPct val="15000"/>
            </a:spcAft>
            <a:buChar char="•"/>
          </a:pPr>
          <a:r>
            <a:rPr lang="vi-VN" sz="2200" kern="1200" dirty="0">
              <a:latin typeface="Calibri" panose="020F0502020204030204" pitchFamily="34" charset="0"/>
              <a:cs typeface="Calibri" panose="020F0502020204030204" pitchFamily="34" charset="0"/>
            </a:rPr>
            <a:t>VB.NET</a:t>
          </a:r>
          <a:endParaRPr lang="en-US" sz="2200" kern="1200" dirty="0">
            <a:latin typeface="Calibri" panose="020F0502020204030204" pitchFamily="34" charset="0"/>
            <a:cs typeface="Calibri" panose="020F0502020204030204" pitchFamily="34" charset="0"/>
          </a:endParaRPr>
        </a:p>
        <a:p>
          <a:pPr marL="228600" lvl="1" indent="-228600" algn="l" defTabSz="977900">
            <a:lnSpc>
              <a:spcPct val="90000"/>
            </a:lnSpc>
            <a:spcBef>
              <a:spcPct val="0"/>
            </a:spcBef>
            <a:spcAft>
              <a:spcPct val="15000"/>
            </a:spcAft>
            <a:buChar char="•"/>
          </a:pPr>
          <a:r>
            <a:rPr lang="vi-VN" sz="2200" kern="1200" dirty="0">
              <a:latin typeface="Calibri" panose="020F0502020204030204" pitchFamily="34" charset="0"/>
              <a:cs typeface="Calibri" panose="020F0502020204030204" pitchFamily="34" charset="0"/>
            </a:rPr>
            <a:t>Ngôn ngữ .NET khác</a:t>
          </a:r>
          <a:endParaRPr lang="en-US" sz="2200" kern="1200" dirty="0">
            <a:latin typeface="Calibri" panose="020F0502020204030204" pitchFamily="34" charset="0"/>
            <a:cs typeface="Calibri" panose="020F0502020204030204" pitchFamily="34" charset="0"/>
          </a:endParaRPr>
        </a:p>
        <a:p>
          <a:pPr marL="228600" lvl="1" indent="-228600" algn="l" defTabSz="977900">
            <a:lnSpc>
              <a:spcPct val="90000"/>
            </a:lnSpc>
            <a:spcBef>
              <a:spcPct val="0"/>
            </a:spcBef>
            <a:spcAft>
              <a:spcPct val="15000"/>
            </a:spcAft>
            <a:buChar char="•"/>
          </a:pPr>
          <a:r>
            <a:rPr lang="vi-VN" sz="2200" kern="1200" dirty="0">
              <a:latin typeface="Calibri" panose="020F0502020204030204" pitchFamily="34" charset="0"/>
              <a:cs typeface="Calibri" panose="020F0502020204030204" pitchFamily="34" charset="0"/>
            </a:rPr>
            <a:t>...</a:t>
          </a:r>
          <a:endParaRPr lang="en-US" sz="2200" kern="1200" dirty="0">
            <a:latin typeface="Calibri" panose="020F0502020204030204" pitchFamily="34" charset="0"/>
            <a:cs typeface="Calibri" panose="020F0502020204030204" pitchFamily="34" charset="0"/>
          </a:endParaRPr>
        </a:p>
      </dsp:txBody>
      <dsp:txXfrm>
        <a:off x="416002" y="1211449"/>
        <a:ext cx="3665507" cy="1993417"/>
      </dsp:txXfrm>
    </dsp:sp>
    <dsp:sp modelId="{C6E2F27F-CF2E-4ADE-95B6-98EA04F85662}">
      <dsp:nvSpPr>
        <dsp:cNvPr id="0" name=""/>
        <dsp:cNvSpPr/>
      </dsp:nvSpPr>
      <dsp:spPr>
        <a:xfrm rot="10800000">
          <a:off x="3074090" y="573113"/>
          <a:ext cx="1996361" cy="423419"/>
        </a:xfrm>
        <a:prstGeom prst="rightArrow">
          <a:avLst>
            <a:gd name="adj1" fmla="val 60000"/>
            <a:gd name="adj2" fmla="val 50000"/>
          </a:avLst>
        </a:prstGeom>
        <a:solidFill>
          <a:srgbClr val="FF0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3201116" y="657797"/>
        <a:ext cx="1869335" cy="254051"/>
      </dsp:txXfrm>
    </dsp:sp>
    <dsp:sp modelId="{3C8DF3F6-B0DC-45F5-A836-1983C401938E}">
      <dsp:nvSpPr>
        <dsp:cNvPr id="0" name=""/>
        <dsp:cNvSpPr/>
      </dsp:nvSpPr>
      <dsp:spPr>
        <a:xfrm>
          <a:off x="5200809" y="369370"/>
          <a:ext cx="2987208" cy="1005480"/>
        </a:xfrm>
        <a:prstGeom prst="roundRect">
          <a:avLst>
            <a:gd name="adj" fmla="val 10000"/>
          </a:avLst>
        </a:prstGeom>
        <a:solidFill>
          <a:srgbClr val="00B0F0"/>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83820" numCol="1" spcCol="1270" anchor="t" anchorCtr="0">
          <a:noAutofit/>
        </a:bodyPr>
        <a:lstStyle/>
        <a:p>
          <a:pPr marL="0" lvl="0" indent="0" algn="l" defTabSz="977900">
            <a:lnSpc>
              <a:spcPct val="90000"/>
            </a:lnSpc>
            <a:spcBef>
              <a:spcPct val="0"/>
            </a:spcBef>
            <a:spcAft>
              <a:spcPct val="35000"/>
            </a:spcAft>
            <a:buNone/>
          </a:pPr>
          <a:r>
            <a:rPr lang="vi-VN" sz="2200" kern="1200" dirty="0">
              <a:latin typeface="Calibri" panose="020F0502020204030204" pitchFamily="34" charset="0"/>
              <a:cs typeface="Calibri" panose="020F0502020204030204" pitchFamily="34" charset="0"/>
            </a:rPr>
            <a:t>CIL code</a:t>
          </a:r>
          <a:endParaRPr lang="en-US" sz="2200" kern="1200" dirty="0">
            <a:latin typeface="Calibri" panose="020F0502020204030204" pitchFamily="34" charset="0"/>
            <a:cs typeface="Calibri" panose="020F0502020204030204" pitchFamily="34" charset="0"/>
          </a:endParaRPr>
        </a:p>
      </dsp:txBody>
      <dsp:txXfrm>
        <a:off x="5200809" y="369370"/>
        <a:ext cx="2987208" cy="670319"/>
      </dsp:txXfrm>
    </dsp:sp>
    <dsp:sp modelId="{4F668276-0679-488C-A189-4ADBAFC46E8B}">
      <dsp:nvSpPr>
        <dsp:cNvPr id="0" name=""/>
        <dsp:cNvSpPr/>
      </dsp:nvSpPr>
      <dsp:spPr>
        <a:xfrm>
          <a:off x="5412513" y="1149431"/>
          <a:ext cx="3789543" cy="2117453"/>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228600" lvl="1" indent="-228600" algn="l" defTabSz="977900">
            <a:lnSpc>
              <a:spcPct val="90000"/>
            </a:lnSpc>
            <a:spcBef>
              <a:spcPct val="0"/>
            </a:spcBef>
            <a:spcAft>
              <a:spcPct val="15000"/>
            </a:spcAft>
            <a:buChar char="•"/>
          </a:pPr>
          <a:r>
            <a:rPr lang="vi-VN" sz="2200" kern="1200" dirty="0">
              <a:latin typeface="Calibri" panose="020F0502020204030204" pitchFamily="34" charset="0"/>
              <a:cs typeface="Calibri" panose="020F0502020204030204" pitchFamily="34" charset="0"/>
            </a:rPr>
            <a:t>Assembly level</a:t>
          </a:r>
          <a:endParaRPr lang="en-US" sz="2200" kern="1200" dirty="0">
            <a:latin typeface="Calibri" panose="020F0502020204030204" pitchFamily="34" charset="0"/>
            <a:cs typeface="Calibri" panose="020F0502020204030204" pitchFamily="34" charset="0"/>
          </a:endParaRPr>
        </a:p>
        <a:p>
          <a:pPr marL="228600" lvl="1" indent="-228600" algn="l" defTabSz="977900">
            <a:lnSpc>
              <a:spcPct val="90000"/>
            </a:lnSpc>
            <a:spcBef>
              <a:spcPct val="0"/>
            </a:spcBef>
            <a:spcAft>
              <a:spcPct val="15000"/>
            </a:spcAft>
            <a:buChar char="•"/>
          </a:pPr>
          <a:r>
            <a:rPr lang="vi-VN" sz="2200" kern="1200" dirty="0">
              <a:latin typeface="Calibri" panose="020F0502020204030204" pitchFamily="34" charset="0"/>
              <a:cs typeface="Calibri" panose="020F0502020204030204" pitchFamily="34" charset="0"/>
            </a:rPr>
            <a:t>Có dạng mã byte</a:t>
          </a:r>
          <a:endParaRPr lang="en-US" sz="2200" kern="1200" dirty="0">
            <a:latin typeface="Calibri" panose="020F0502020204030204" pitchFamily="34" charset="0"/>
            <a:cs typeface="Calibri" panose="020F0502020204030204" pitchFamily="34" charset="0"/>
          </a:endParaRPr>
        </a:p>
        <a:p>
          <a:pPr marL="228600" lvl="1" indent="-228600" algn="l" defTabSz="977900">
            <a:lnSpc>
              <a:spcPct val="90000"/>
            </a:lnSpc>
            <a:spcBef>
              <a:spcPct val="0"/>
            </a:spcBef>
            <a:spcAft>
              <a:spcPct val="15000"/>
            </a:spcAft>
            <a:buChar char="•"/>
          </a:pPr>
          <a:r>
            <a:rPr lang="vi-VN" sz="2200" kern="1200" dirty="0">
              <a:latin typeface="Calibri" panose="020F0502020204030204" pitchFamily="34" charset="0"/>
              <a:cs typeface="Calibri" panose="020F0502020204030204" pitchFamily="34" charset="0"/>
            </a:rPr>
            <a:t>Compile bởi trình dịch riêng biệt, ở quá trình compile-time</a:t>
          </a:r>
          <a:endParaRPr lang="en-US" sz="2200" kern="1200" dirty="0">
            <a:latin typeface="Calibri" panose="020F0502020204030204" pitchFamily="34" charset="0"/>
            <a:cs typeface="Calibri" panose="020F0502020204030204" pitchFamily="34" charset="0"/>
          </a:endParaRPr>
        </a:p>
      </dsp:txBody>
      <dsp:txXfrm>
        <a:off x="5474531" y="1211449"/>
        <a:ext cx="3665507" cy="1993417"/>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395C5C9-164C-46B3-A87E-7660D39D3106}"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583786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41639902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10088130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9973266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7390439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63181782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60961597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24423838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2395C5C9-164C-46B3-A87E-7660D39D3106}" type="datetime2">
              <a:rPr lang="en-US" smtClean="0"/>
              <a:t>Monday, June 13, 2022</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1621B6DD-29C1-4FEA-923F-71EA1347694C}"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98208091"/>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901949708"/>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CC25C3-021A-4B0B-8F70-0C181FE1CF45}" type="datetime2">
              <a:rPr lang="en-US" smtClean="0"/>
              <a:t>Monday, June 13, 2022</a:t>
            </a:fld>
            <a:endParaRPr lang="en-US"/>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317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9417219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767666126"/>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8" name="Footer Placeholder 7"/>
          <p:cNvSpPr>
            <a:spLocks noGrp="1"/>
          </p:cNvSpPr>
          <p:nvPr>
            <p:ph type="ftr" sz="quarter" idx="11"/>
          </p:nvPr>
        </p:nvSpPr>
        <p:spPr/>
        <p:txBody>
          <a:bodyPr/>
          <a:lstStyle/>
          <a:p>
            <a:pPr algn="l"/>
            <a:r>
              <a:rPr lang="en-US"/>
              <a:t>Sample Footer Text</a:t>
            </a:r>
            <a:endParaRPr lang="en-US" dirty="0"/>
          </a:p>
        </p:txBody>
      </p:sp>
      <p:sp>
        <p:nvSpPr>
          <p:cNvPr id="9" name="Slide Number Placeholder 8"/>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12105932"/>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F2A30D-1C09-413F-AAB1-38F366000715}" type="datetime2">
              <a:rPr lang="en-US" smtClean="0"/>
              <a:t>Monday, June 13, 2022</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6976091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B82B9C-D65E-4F64-95C3-B10F3B00F0D9}" type="datetime2">
              <a:rPr lang="en-US" smtClean="0"/>
              <a:t>Monday, June 13, 2022</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16502788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6837099"/>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061583202"/>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188022321"/>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40592103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CC25C3-021A-4B0B-8F70-0C181FE1CF45}" type="datetime2">
              <a:rPr lang="en-US" smtClean="0"/>
              <a:t>Monday, June 13, 2022</a:t>
            </a:fld>
            <a:endParaRPr lang="en-US"/>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110798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89807805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8" name="Footer Placeholder 7"/>
          <p:cNvSpPr>
            <a:spLocks noGrp="1"/>
          </p:cNvSpPr>
          <p:nvPr>
            <p:ph type="ftr" sz="quarter" idx="11"/>
          </p:nvPr>
        </p:nvSpPr>
        <p:spPr/>
        <p:txBody>
          <a:bodyPr/>
          <a:lstStyle/>
          <a:p>
            <a:pPr algn="l"/>
            <a:r>
              <a:rPr lang="en-US"/>
              <a:t>Sample Footer Text</a:t>
            </a:r>
            <a:endParaRPr lang="en-US" dirty="0"/>
          </a:p>
        </p:txBody>
      </p:sp>
      <p:sp>
        <p:nvSpPr>
          <p:cNvPr id="9" name="Slide Number Placeholder 8"/>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21378867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F2A30D-1C09-413F-AAB1-38F366000715}" type="datetime2">
              <a:rPr lang="en-US" smtClean="0"/>
              <a:t>Monday, June 13, 2022</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1330425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B82B9C-D65E-4F64-95C3-B10F3B00F0D9}" type="datetime2">
              <a:rPr lang="en-US" smtClean="0"/>
              <a:t>Monday, June 13, 2022</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014590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DEA2CF1-0EB2-4673-802D-3371233E4A77}" type="datetime2">
              <a:rPr lang="en-US" smtClean="0"/>
              <a:t>Monday, June 13, 2022</a:t>
            </a:fld>
            <a:endParaRPr lang="en-US" dirty="0"/>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01677871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
        <p:nvSpPr>
          <p:cNvPr id="5" name="Date Placeholder 4"/>
          <p:cNvSpPr>
            <a:spLocks noGrp="1"/>
          </p:cNvSpPr>
          <p:nvPr>
            <p:ph type="dt" sz="half" idx="10"/>
          </p:nvPr>
        </p:nvSpPr>
        <p:spPr/>
        <p:txBody>
          <a:bodyPr/>
          <a:lstStyle/>
          <a:p>
            <a:fld id="{8DEA2CF1-0EB2-4673-802D-3371233E4A77}" type="datetime2">
              <a:rPr lang="en-US" smtClean="0"/>
              <a:t>Monday, June 13, 2022</a:t>
            </a:fld>
            <a:endParaRPr lang="en-US" dirty="0"/>
          </a:p>
        </p:txBody>
      </p:sp>
    </p:spTree>
    <p:extLst>
      <p:ext uri="{BB962C8B-B14F-4D97-AF65-F5344CB8AC3E}">
        <p14:creationId xmlns:p14="http://schemas.microsoft.com/office/powerpoint/2010/main" val="27696470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DEA2CF1-0EB2-4673-802D-3371233E4A77}" type="datetime2">
              <a:rPr lang="en-US" smtClean="0"/>
              <a:t>Monday, June 13, 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920985917"/>
      </p:ext>
    </p:extLst>
  </p:cSld>
  <p:clrMap bg1="lt1" tx1="dk1" bg2="lt2" tx2="dk2" accent1="accent1" accent2="accent2" accent3="accent3" accent4="accent4" accent5="accent5" accent6="accent6" hlink="hlink" folHlink="folHlink"/>
  <p:sldLayoutIdLst>
    <p:sldLayoutId id="2147484298" r:id="rId1"/>
    <p:sldLayoutId id="2147484299" r:id="rId2"/>
    <p:sldLayoutId id="2147484300" r:id="rId3"/>
    <p:sldLayoutId id="2147484301" r:id="rId4"/>
    <p:sldLayoutId id="2147484302" r:id="rId5"/>
    <p:sldLayoutId id="2147484303" r:id="rId6"/>
    <p:sldLayoutId id="2147484304" r:id="rId7"/>
    <p:sldLayoutId id="2147484305" r:id="rId8"/>
    <p:sldLayoutId id="2147484306" r:id="rId9"/>
    <p:sldLayoutId id="2147484307" r:id="rId10"/>
    <p:sldLayoutId id="2147484308" r:id="rId11"/>
    <p:sldLayoutId id="2147484309" r:id="rId12"/>
    <p:sldLayoutId id="2147484310" r:id="rId13"/>
    <p:sldLayoutId id="2147484311" r:id="rId14"/>
    <p:sldLayoutId id="2147484312" r:id="rId15"/>
    <p:sldLayoutId id="2147484313"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8DEA2CF1-0EB2-4673-802D-3371233E4A77}" type="datetime2">
              <a:rPr lang="en-US" smtClean="0"/>
              <a:t>Monday, June 13, 2022</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114368860"/>
      </p:ext>
    </p:extLst>
  </p:cSld>
  <p:clrMap bg1="lt1" tx1="dk1" bg2="lt2" tx2="dk2" accent1="accent1" accent2="accent2" accent3="accent3" accent4="accent4" accent5="accent5" accent6="accent6" hlink="hlink" folHlink="folHlink"/>
  <p:sldLayoutIdLst>
    <p:sldLayoutId id="2147484315" r:id="rId1"/>
    <p:sldLayoutId id="2147484316" r:id="rId2"/>
    <p:sldLayoutId id="2147484317" r:id="rId3"/>
    <p:sldLayoutId id="2147484318" r:id="rId4"/>
    <p:sldLayoutId id="2147484319" r:id="rId5"/>
    <p:sldLayoutId id="2147484320" r:id="rId6"/>
    <p:sldLayoutId id="2147484321" r:id="rId7"/>
    <p:sldLayoutId id="2147484322" r:id="rId8"/>
    <p:sldLayoutId id="2147484323" r:id="rId9"/>
    <p:sldLayoutId id="2147484324" r:id="rId10"/>
    <p:sldLayoutId id="2147484325"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2E64A-818E-6C3D-02F8-3BF46C1FE680}"/>
              </a:ext>
            </a:extLst>
          </p:cNvPr>
          <p:cNvSpPr>
            <a:spLocks noGrp="1"/>
          </p:cNvSpPr>
          <p:nvPr>
            <p:ph type="ctrTitle"/>
          </p:nvPr>
        </p:nvSpPr>
        <p:spPr>
          <a:xfrm>
            <a:off x="720000" y="1190445"/>
            <a:ext cx="5015638" cy="2501661"/>
          </a:xfrm>
        </p:spPr>
        <p:txBody>
          <a:bodyPr>
            <a:normAutofit/>
          </a:bodyPr>
          <a:lstStyle/>
          <a:p>
            <a:pPr algn="l"/>
            <a:r>
              <a:rPr lang="vi-VN" sz="2800" b="1" dirty="0">
                <a:solidFill>
                  <a:schemeClr val="tx2"/>
                </a:solidFill>
                <a:latin typeface="Calibri" panose="020F0502020204030204" pitchFamily="34" charset="0"/>
                <a:ea typeface="STHupo" panose="020B0503020204020204" pitchFamily="2" charset="-122"/>
                <a:cs typeface="Calibri" panose="020F0502020204030204" pitchFamily="34" charset="0"/>
              </a:rPr>
              <a:t>ĐỒ ÁN TỐT NGHIỆP</a:t>
            </a:r>
            <a:br>
              <a:rPr lang="en-US" sz="2800" b="1" dirty="0">
                <a:solidFill>
                  <a:schemeClr val="tx2"/>
                </a:solidFill>
                <a:latin typeface="Calibri" panose="020F0502020204030204" pitchFamily="34" charset="0"/>
                <a:ea typeface="STHupo" panose="020B0503020204020204" pitchFamily="2" charset="-122"/>
                <a:cs typeface="Calibri" panose="020F0502020204030204" pitchFamily="34" charset="0"/>
              </a:rPr>
            </a:br>
            <a:br>
              <a:rPr lang="en-US" sz="2800" b="1" dirty="0">
                <a:solidFill>
                  <a:schemeClr val="tx2"/>
                </a:solidFill>
                <a:latin typeface="Calibri" panose="020F0502020204030204" pitchFamily="34" charset="0"/>
                <a:ea typeface="STHupo" panose="020B0503020204020204" pitchFamily="2" charset="-122"/>
                <a:cs typeface="Calibri" panose="020F0502020204030204" pitchFamily="34" charset="0"/>
              </a:rPr>
            </a:br>
            <a:r>
              <a:rPr lang="en-US" sz="2800" b="1" dirty="0">
                <a:solidFill>
                  <a:schemeClr val="tx2"/>
                </a:solidFill>
                <a:latin typeface="Calibri" panose="020F0502020204030204" pitchFamily="34" charset="0"/>
                <a:ea typeface="STHupo" panose="020B0503020204020204" pitchFamily="2" charset="-122"/>
                <a:cs typeface="Calibri" panose="020F0502020204030204" pitchFamily="34" charset="0"/>
              </a:rPr>
              <a:t>NGHIÊN </a:t>
            </a:r>
            <a:r>
              <a:rPr lang="vi-VN" sz="2800" b="1" dirty="0">
                <a:solidFill>
                  <a:schemeClr val="tx2"/>
                </a:solidFill>
                <a:latin typeface="Calibri" panose="020F0502020204030204" pitchFamily="34" charset="0"/>
                <a:ea typeface="STHupo" panose="020B0503020204020204" pitchFamily="2" charset="-122"/>
                <a:cs typeface="Calibri" panose="020F0502020204030204" pitchFamily="34" charset="0"/>
              </a:rPr>
              <a:t>CỨU, XÂY DỰNG VÀ PHÁT TRIỂN ỨNG DỤNG BẢO VỆ MÃ NGUỒN CHO NGÔN NGỮ C</a:t>
            </a:r>
            <a:r>
              <a:rPr lang="en-US" sz="2800" b="1" dirty="0">
                <a:solidFill>
                  <a:schemeClr val="tx2"/>
                </a:solidFill>
                <a:latin typeface="Calibri" panose="020F0502020204030204" pitchFamily="34" charset="0"/>
                <a:ea typeface="STHupo" panose="020B0503020204020204" pitchFamily="2" charset="-122"/>
                <a:cs typeface="Calibri" panose="020F0502020204030204" pitchFamily="34" charset="0"/>
              </a:rPr>
              <a:t>#</a:t>
            </a:r>
            <a:endParaRPr lang="en-US" sz="2800" dirty="0">
              <a:solidFill>
                <a:schemeClr val="tx2"/>
              </a:solidFill>
            </a:endParaRPr>
          </a:p>
        </p:txBody>
      </p:sp>
      <p:sp>
        <p:nvSpPr>
          <p:cNvPr id="3" name="Subtitle 2">
            <a:extLst>
              <a:ext uri="{FF2B5EF4-FFF2-40B4-BE49-F238E27FC236}">
                <a16:creationId xmlns:a16="http://schemas.microsoft.com/office/drawing/2014/main" id="{3957CDC2-B29E-7C1F-1142-D12272D3F756}"/>
              </a:ext>
            </a:extLst>
          </p:cNvPr>
          <p:cNvSpPr>
            <a:spLocks noGrp="1"/>
          </p:cNvSpPr>
          <p:nvPr>
            <p:ph type="subTitle" idx="1"/>
          </p:nvPr>
        </p:nvSpPr>
        <p:spPr>
          <a:xfrm>
            <a:off x="720000" y="4520242"/>
            <a:ext cx="5015638" cy="1609095"/>
          </a:xfrm>
        </p:spPr>
        <p:txBody>
          <a:bodyPr>
            <a:normAutofit/>
          </a:bodyPr>
          <a:lstStyle/>
          <a:p>
            <a:pPr algn="l"/>
            <a:r>
              <a:rPr lang="en-US" sz="1800" dirty="0" err="1">
                <a:solidFill>
                  <a:schemeClr val="tx2"/>
                </a:solidFill>
                <a:latin typeface="Tahoma" panose="020B0604030504040204" pitchFamily="34" charset="0"/>
                <a:ea typeface="Tahoma" panose="020B0604030504040204" pitchFamily="34" charset="0"/>
                <a:cs typeface="Tahoma" panose="020B0604030504040204" pitchFamily="34" charset="0"/>
              </a:rPr>
              <a:t>Sinh</a:t>
            </a:r>
            <a:r>
              <a:rPr lang="en-US" sz="1800" dirty="0">
                <a:solidFill>
                  <a:schemeClr val="tx2"/>
                </a:solidFill>
                <a:latin typeface="Tahoma" panose="020B0604030504040204" pitchFamily="34" charset="0"/>
                <a:ea typeface="Tahoma" panose="020B0604030504040204" pitchFamily="34" charset="0"/>
                <a:cs typeface="Tahoma" panose="020B0604030504040204" pitchFamily="34" charset="0"/>
              </a:rPr>
              <a:t> </a:t>
            </a:r>
            <a:r>
              <a:rPr lang="vi-VN" sz="1800" dirty="0">
                <a:solidFill>
                  <a:schemeClr val="tx2"/>
                </a:solidFill>
                <a:latin typeface="Tahoma" panose="020B0604030504040204" pitchFamily="34" charset="0"/>
                <a:ea typeface="Tahoma" panose="020B0604030504040204" pitchFamily="34" charset="0"/>
                <a:cs typeface="Tahoma" panose="020B0604030504040204" pitchFamily="34" charset="0"/>
              </a:rPr>
              <a:t>viên thực hiện</a:t>
            </a:r>
            <a:r>
              <a:rPr lang="en-US" sz="1800" dirty="0">
                <a:solidFill>
                  <a:schemeClr val="tx2"/>
                </a:solidFill>
                <a:latin typeface="Tahoma" panose="020B0604030504040204" pitchFamily="34" charset="0"/>
                <a:ea typeface="Tahoma" panose="020B0604030504040204" pitchFamily="34" charset="0"/>
                <a:cs typeface="Tahoma" panose="020B0604030504040204" pitchFamily="34" charset="0"/>
              </a:rPr>
              <a:t>	</a:t>
            </a:r>
            <a:r>
              <a:rPr lang="vi-VN" sz="1800" dirty="0">
                <a:solidFill>
                  <a:schemeClr val="tx2"/>
                </a:solidFill>
                <a:latin typeface="Tahoma" panose="020B0604030504040204" pitchFamily="34" charset="0"/>
                <a:ea typeface="Tahoma" panose="020B0604030504040204" pitchFamily="34" charset="0"/>
                <a:cs typeface="Tahoma" panose="020B0604030504040204" pitchFamily="34" charset="0"/>
              </a:rPr>
              <a:t>	: Trần Anh Duy </a:t>
            </a:r>
          </a:p>
          <a:p>
            <a:pPr algn="l"/>
            <a:r>
              <a:rPr lang="vi-VN" sz="1800" dirty="0">
                <a:solidFill>
                  <a:schemeClr val="tx2"/>
                </a:solidFill>
                <a:latin typeface="Tahoma" panose="020B0604030504040204" pitchFamily="34" charset="0"/>
                <a:ea typeface="Tahoma" panose="020B0604030504040204" pitchFamily="34" charset="0"/>
                <a:cs typeface="Tahoma" panose="020B0604030504040204" pitchFamily="34" charset="0"/>
              </a:rPr>
              <a:t>Mã sinh viên 	</a:t>
            </a:r>
            <a:r>
              <a:rPr lang="en-US" sz="1800" dirty="0">
                <a:solidFill>
                  <a:schemeClr val="tx2"/>
                </a:solidFill>
                <a:latin typeface="Tahoma" panose="020B0604030504040204" pitchFamily="34" charset="0"/>
                <a:ea typeface="Tahoma" panose="020B0604030504040204" pitchFamily="34" charset="0"/>
                <a:cs typeface="Tahoma" panose="020B0604030504040204" pitchFamily="34" charset="0"/>
              </a:rPr>
              <a:t>	</a:t>
            </a:r>
            <a:r>
              <a:rPr lang="vi-VN" sz="1800" dirty="0">
                <a:solidFill>
                  <a:schemeClr val="tx2"/>
                </a:solidFill>
                <a:latin typeface="Tahoma" panose="020B0604030504040204" pitchFamily="34" charset="0"/>
                <a:ea typeface="Tahoma" panose="020B0604030504040204" pitchFamily="34" charset="0"/>
                <a:cs typeface="Tahoma" panose="020B0604030504040204" pitchFamily="34" charset="0"/>
              </a:rPr>
              <a:t>		: 5951071010</a:t>
            </a:r>
            <a:endParaRPr lang="en-US" sz="1800" dirty="0">
              <a:solidFill>
                <a:schemeClr val="tx2"/>
              </a:solidFill>
              <a:latin typeface="Tahoma" panose="020B0604030504040204" pitchFamily="34" charset="0"/>
              <a:ea typeface="Tahoma" panose="020B0604030504040204" pitchFamily="34" charset="0"/>
              <a:cs typeface="Tahoma" panose="020B0604030504040204" pitchFamily="34" charset="0"/>
            </a:endParaRPr>
          </a:p>
          <a:p>
            <a:pPr algn="l"/>
            <a:r>
              <a:rPr lang="vi-VN" sz="1800" dirty="0">
                <a:solidFill>
                  <a:schemeClr val="tx2"/>
                </a:solidFill>
                <a:latin typeface="Tahoma" panose="020B0604030504040204" pitchFamily="34" charset="0"/>
                <a:ea typeface="Tahoma" panose="020B0604030504040204" pitchFamily="34" charset="0"/>
                <a:cs typeface="Tahoma" panose="020B0604030504040204" pitchFamily="34" charset="0"/>
              </a:rPr>
              <a:t>Giảng viên hướng dẫn		: Trần Phong Nhã</a:t>
            </a:r>
            <a:endParaRPr lang="en-US" sz="1800" dirty="0">
              <a:solidFill>
                <a:schemeClr val="tx2"/>
              </a:solidFill>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5A01D255-F20A-44AD-26F9-2C940DD80AFC}"/>
              </a:ext>
            </a:extLst>
          </p:cNvPr>
          <p:cNvPicPr>
            <a:picLocks noChangeAspect="1"/>
          </p:cNvPicPr>
          <p:nvPr/>
        </p:nvPicPr>
        <p:blipFill rotWithShape="1">
          <a:blip r:embed="rId2">
            <a:extLst>
              <a:ext uri="{28A0092B-C50C-407E-A947-70E740481C1C}">
                <a14:useLocalDpi xmlns:a14="http://schemas.microsoft.com/office/drawing/2010/main" val="0"/>
              </a:ext>
            </a:extLst>
          </a:blip>
          <a:srcRect l="7142" r="7142"/>
          <a:stretch/>
        </p:blipFill>
        <p:spPr>
          <a:xfrm>
            <a:off x="6307418" y="10"/>
            <a:ext cx="5884583" cy="6857990"/>
          </a:xfrm>
          <a:custGeom>
            <a:avLst/>
            <a:gdLst/>
            <a:ahLst/>
            <a:cxnLst/>
            <a:rect l="l" t="t" r="r" b="b"/>
            <a:pathLst>
              <a:path w="5903725" h="6858000">
                <a:moveTo>
                  <a:pt x="17547" y="0"/>
                </a:moveTo>
                <a:lnTo>
                  <a:pt x="5903725" y="0"/>
                </a:lnTo>
                <a:lnTo>
                  <a:pt x="5903725" y="6858000"/>
                </a:lnTo>
                <a:lnTo>
                  <a:pt x="57217" y="6858000"/>
                </a:lnTo>
                <a:lnTo>
                  <a:pt x="57185" y="6699667"/>
                </a:lnTo>
                <a:cubicBezTo>
                  <a:pt x="57923" y="6526851"/>
                  <a:pt x="61039" y="6384211"/>
                  <a:pt x="67005" y="6279216"/>
                </a:cubicBezTo>
                <a:cubicBezTo>
                  <a:pt x="108514" y="5194623"/>
                  <a:pt x="-44577" y="788432"/>
                  <a:pt x="13203" y="42009"/>
                </a:cubicBezTo>
                <a:close/>
              </a:path>
            </a:pathLst>
          </a:custGeom>
        </p:spPr>
      </p:pic>
      <p:pic>
        <p:nvPicPr>
          <p:cNvPr id="1026" name="Picture 2" descr="Trung tâm thông tin thư viện - Phân hiệu Trường Đại học GTVT">
            <a:extLst>
              <a:ext uri="{FF2B5EF4-FFF2-40B4-BE49-F238E27FC236}">
                <a16:creationId xmlns:a16="http://schemas.microsoft.com/office/drawing/2014/main" id="{B64F6A9B-21DF-999D-5455-B45317FE6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326" y="169120"/>
            <a:ext cx="602673" cy="60267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13870FE-E72F-810B-D706-62913B190933}"/>
              </a:ext>
            </a:extLst>
          </p:cNvPr>
          <p:cNvSpPr txBox="1"/>
          <p:nvPr/>
        </p:nvSpPr>
        <p:spPr>
          <a:xfrm>
            <a:off x="828136" y="177493"/>
            <a:ext cx="5479282" cy="584775"/>
          </a:xfrm>
          <a:prstGeom prst="rect">
            <a:avLst/>
          </a:prstGeom>
          <a:noFill/>
        </p:spPr>
        <p:txBody>
          <a:bodyPr wrap="square" rtlCol="0">
            <a:spAutoFit/>
          </a:bodyPr>
          <a:lstStyle/>
          <a:p>
            <a:r>
              <a:rPr lang="vi-VN" sz="1600" dirty="0">
                <a:solidFill>
                  <a:schemeClr val="tx2"/>
                </a:solidFill>
                <a:latin typeface="Arial" panose="020B0604020202020204" pitchFamily="34" charset="0"/>
                <a:cs typeface="Arial" panose="020B0604020202020204" pitchFamily="34" charset="0"/>
              </a:rPr>
              <a:t>ĐẠI HỌC GIAO THÔNG VẬN TẢI </a:t>
            </a:r>
          </a:p>
          <a:p>
            <a:r>
              <a:rPr lang="vi-VN" sz="1600" dirty="0">
                <a:solidFill>
                  <a:schemeClr val="tx2"/>
                </a:solidFill>
                <a:latin typeface="Arial" panose="020B0604020202020204" pitchFamily="34" charset="0"/>
                <a:cs typeface="Arial" panose="020B0604020202020204" pitchFamily="34" charset="0"/>
              </a:rPr>
              <a:t>PHÂN HIỆU TP. HCM</a:t>
            </a:r>
            <a:endParaRPr lang="en-US" sz="1600" dirty="0">
              <a:solidFill>
                <a:schemeClr val="tx2"/>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683FE2EC-0250-C2C6-3CDB-85969E3263AE}"/>
              </a:ext>
            </a:extLst>
          </p:cNvPr>
          <p:cNvSpPr txBox="1"/>
          <p:nvPr/>
        </p:nvSpPr>
        <p:spPr>
          <a:xfrm>
            <a:off x="719999" y="6314537"/>
            <a:ext cx="5015639" cy="369332"/>
          </a:xfrm>
          <a:prstGeom prst="rect">
            <a:avLst/>
          </a:prstGeom>
          <a:noFill/>
        </p:spPr>
        <p:txBody>
          <a:bodyPr wrap="square" rtlCol="0">
            <a:spAutoFit/>
          </a:bodyPr>
          <a:lstStyle/>
          <a:p>
            <a:pPr algn="ctr"/>
            <a:r>
              <a:rPr lang="vi-VN" dirty="0">
                <a:solidFill>
                  <a:schemeClr val="tx2"/>
                </a:solidFill>
              </a:rPr>
              <a:t>HỒ CHÍ MINH, 24/5/2022</a:t>
            </a:r>
            <a:endParaRPr lang="en-US" dirty="0">
              <a:solidFill>
                <a:schemeClr val="tx2"/>
              </a:solidFill>
            </a:endParaRPr>
          </a:p>
        </p:txBody>
      </p:sp>
    </p:spTree>
    <p:extLst>
      <p:ext uri="{BB962C8B-B14F-4D97-AF65-F5344CB8AC3E}">
        <p14:creationId xmlns:p14="http://schemas.microsoft.com/office/powerpoint/2010/main" val="1327310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F835A-02ED-E552-93C4-BEDCA5ED9522}"/>
              </a:ext>
            </a:extLst>
          </p:cNvPr>
          <p:cNvSpPr>
            <a:spLocks noGrp="1"/>
          </p:cNvSpPr>
          <p:nvPr>
            <p:ph type="title"/>
          </p:nvPr>
        </p:nvSpPr>
        <p:spPr>
          <a:xfrm>
            <a:off x="684212" y="645735"/>
            <a:ext cx="10076152" cy="1507067"/>
          </a:xfrm>
        </p:spPr>
        <p:txBody>
          <a:bodyPr>
            <a:normAutofit/>
          </a:bodyPr>
          <a:lstStyle/>
          <a:p>
            <a:r>
              <a:rPr lang="en-US" sz="4000" dirty="0">
                <a:solidFill>
                  <a:schemeClr val="tx2"/>
                </a:solidFill>
                <a:latin typeface="Trebuchet MS" panose="020B0603020202020204" pitchFamily="34" charset="0"/>
              </a:rPr>
              <a:t>1.1 </a:t>
            </a:r>
            <a:r>
              <a:rPr lang="vi-VN" sz="4000" dirty="0">
                <a:solidFill>
                  <a:schemeClr val="tx2"/>
                </a:solidFill>
              </a:rPr>
              <a:t>Kỹ thuật đổi tên – Mì trộn Spaghetti</a:t>
            </a:r>
            <a:endParaRPr lang="en-US" sz="4000" dirty="0">
              <a:solidFill>
                <a:schemeClr val="tx2"/>
              </a:solidFill>
              <a:latin typeface="Trebuchet MS" panose="020B0603020202020204" pitchFamily="34" charset="0"/>
            </a:endParaRPr>
          </a:p>
        </p:txBody>
      </p:sp>
      <p:pic>
        <p:nvPicPr>
          <p:cNvPr id="4" name="Picture 3">
            <a:extLst>
              <a:ext uri="{FF2B5EF4-FFF2-40B4-BE49-F238E27FC236}">
                <a16:creationId xmlns:a16="http://schemas.microsoft.com/office/drawing/2014/main" id="{27EF4609-C554-E3AA-AE38-0842ACD1003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2492861"/>
            <a:ext cx="12182475" cy="2800350"/>
          </a:xfrm>
          <a:prstGeom prst="rect">
            <a:avLst/>
          </a:prstGeom>
        </p:spPr>
      </p:pic>
    </p:spTree>
    <p:extLst>
      <p:ext uri="{BB962C8B-B14F-4D97-AF65-F5344CB8AC3E}">
        <p14:creationId xmlns:p14="http://schemas.microsoft.com/office/powerpoint/2010/main" val="3741788640"/>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2F835A-02ED-E552-93C4-BEDCA5ED9522}"/>
              </a:ext>
            </a:extLst>
          </p:cNvPr>
          <p:cNvSpPr>
            <a:spLocks noGrp="1"/>
          </p:cNvSpPr>
          <p:nvPr>
            <p:ph type="title"/>
          </p:nvPr>
        </p:nvSpPr>
        <p:spPr>
          <a:xfrm>
            <a:off x="492937" y="1179151"/>
            <a:ext cx="3932413" cy="4463889"/>
          </a:xfrm>
        </p:spPr>
        <p:txBody>
          <a:bodyPr anchor="ctr">
            <a:normAutofit/>
          </a:bodyPr>
          <a:lstStyle/>
          <a:p>
            <a:pPr algn="r"/>
            <a:r>
              <a:rPr lang="en-US" dirty="0"/>
              <a:t>1.</a:t>
            </a:r>
            <a:r>
              <a:rPr lang="vi-VN" dirty="0"/>
              <a:t>2</a:t>
            </a:r>
            <a:r>
              <a:rPr lang="en-US" dirty="0"/>
              <a:t> </a:t>
            </a:r>
            <a:br>
              <a:rPr lang="vi-VN" dirty="0"/>
            </a:br>
            <a:r>
              <a:rPr lang="vi-VN" dirty="0"/>
              <a:t>Kỹ thuật mã hóa String</a:t>
            </a:r>
            <a:br>
              <a:rPr lang="vi-VN" dirty="0"/>
            </a:br>
            <a:endParaRPr lang="en-US" dirty="0"/>
          </a:p>
        </p:txBody>
      </p:sp>
      <p:sp>
        <p:nvSpPr>
          <p:cNvPr id="6"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7"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8A9B408-4B45-F3C0-A418-6AC25AEE9108}"/>
              </a:ext>
            </a:extLst>
          </p:cNvPr>
          <p:cNvSpPr>
            <a:spLocks noGrp="1"/>
          </p:cNvSpPr>
          <p:nvPr>
            <p:ph idx="1"/>
          </p:nvPr>
        </p:nvSpPr>
        <p:spPr>
          <a:xfrm>
            <a:off x="4770408" y="1109145"/>
            <a:ext cx="6176513" cy="4603900"/>
          </a:xfrm>
        </p:spPr>
        <p:txBody>
          <a:bodyPr anchor="ctr">
            <a:normAutofit/>
          </a:bodyPr>
          <a:lstStyle/>
          <a:p>
            <a:pPr marL="0" indent="0" fontAlgn="base">
              <a:buNone/>
            </a:pPr>
            <a:endParaRPr lang="vi-VN" sz="2400" b="0" i="0" dirty="0">
              <a:effectLst/>
              <a:latin typeface="Fira Sans" panose="020B0604020202020204" pitchFamily="34" charset="0"/>
            </a:endParaRPr>
          </a:p>
          <a:p>
            <a:pPr fontAlgn="base"/>
            <a:r>
              <a:rPr lang="vi-VN" sz="2400" dirty="0"/>
              <a:t>Ngay khi dùng kỹ thuật đổi tên, kẻ tấn công vẫn có thể dò ra manh mối bằng cách tham chiếu nội dung các chuỗi string của những lớp và phương thức.</a:t>
            </a:r>
          </a:p>
          <a:p>
            <a:pPr fontAlgn="base"/>
            <a:endParaRPr lang="en-US" sz="2400" dirty="0"/>
          </a:p>
          <a:p>
            <a:pPr fontAlgn="base"/>
            <a:r>
              <a:rPr lang="vi-VN" sz="2400" b="0" i="0" dirty="0">
                <a:effectLst/>
                <a:latin typeface="Fira Sans" panose="020B0604020202020204" pitchFamily="34" charset="0"/>
              </a:rPr>
              <a:t>Kỹ thuật này là một thuật toán mã hóa những chuỗi string thành ký tự khó hiểu và được dịch ngược ở run time.</a:t>
            </a:r>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620740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D4E84-F84C-8E93-7B65-79E1DE3FBD21}"/>
              </a:ext>
            </a:extLst>
          </p:cNvPr>
          <p:cNvSpPr>
            <a:spLocks noGrp="1"/>
          </p:cNvSpPr>
          <p:nvPr>
            <p:ph type="title"/>
          </p:nvPr>
        </p:nvSpPr>
        <p:spPr>
          <a:xfrm>
            <a:off x="684212" y="1837090"/>
            <a:ext cx="8534400" cy="1507067"/>
          </a:xfrm>
        </p:spPr>
        <p:txBody>
          <a:bodyPr>
            <a:normAutofit/>
          </a:bodyPr>
          <a:lstStyle/>
          <a:p>
            <a:r>
              <a:rPr lang="en-US" sz="4000" dirty="0">
                <a:solidFill>
                  <a:schemeClr val="tx2"/>
                </a:solidFill>
              </a:rPr>
              <a:t>- Reverse engineering</a:t>
            </a:r>
            <a:br>
              <a:rPr lang="en-US" sz="4000" dirty="0">
                <a:solidFill>
                  <a:schemeClr val="tx2"/>
                </a:solidFill>
              </a:rPr>
            </a:br>
            <a:r>
              <a:rPr lang="en-US" sz="4000" dirty="0">
                <a:solidFill>
                  <a:schemeClr val="tx2"/>
                </a:solidFill>
              </a:rPr>
              <a:t>- cracking</a:t>
            </a:r>
          </a:p>
        </p:txBody>
      </p:sp>
      <p:sp>
        <p:nvSpPr>
          <p:cNvPr id="3" name="Content Placeholder 2">
            <a:extLst>
              <a:ext uri="{FF2B5EF4-FFF2-40B4-BE49-F238E27FC236}">
                <a16:creationId xmlns:a16="http://schemas.microsoft.com/office/drawing/2014/main" id="{3C605A36-0901-988B-D111-91042A655586}"/>
              </a:ext>
            </a:extLst>
          </p:cNvPr>
          <p:cNvSpPr>
            <a:spLocks noGrp="1"/>
          </p:cNvSpPr>
          <p:nvPr>
            <p:ph idx="1"/>
          </p:nvPr>
        </p:nvSpPr>
        <p:spPr>
          <a:xfrm>
            <a:off x="684212" y="506690"/>
            <a:ext cx="8534400" cy="1507068"/>
          </a:xfrm>
        </p:spPr>
        <p:txBody>
          <a:bodyPr>
            <a:normAutofit/>
          </a:bodyPr>
          <a:lstStyle/>
          <a:p>
            <a:pPr marL="0" indent="0">
              <a:buNone/>
            </a:pPr>
            <a:r>
              <a:rPr lang="vi-VN" sz="4400" dirty="0">
                <a:solidFill>
                  <a:schemeClr val="tx1"/>
                </a:solidFill>
              </a:rPr>
              <a:t>ĐẶT VẤN ĐỀ</a:t>
            </a:r>
            <a:endParaRPr lang="en-US" sz="4400" dirty="0">
              <a:solidFill>
                <a:schemeClr val="tx1"/>
              </a:solidFill>
            </a:endParaRPr>
          </a:p>
        </p:txBody>
      </p:sp>
      <p:pic>
        <p:nvPicPr>
          <p:cNvPr id="6" name="Picture 5">
            <a:extLst>
              <a:ext uri="{FF2B5EF4-FFF2-40B4-BE49-F238E27FC236}">
                <a16:creationId xmlns:a16="http://schemas.microsoft.com/office/drawing/2014/main" id="{95467395-E91B-54BB-FE13-ABB662A4943A}"/>
              </a:ext>
            </a:extLst>
          </p:cNvPr>
          <p:cNvPicPr>
            <a:picLocks noChangeAspect="1"/>
          </p:cNvPicPr>
          <p:nvPr/>
        </p:nvPicPr>
        <p:blipFill>
          <a:blip r:embed="rId2"/>
          <a:stretch>
            <a:fillRect/>
          </a:stretch>
        </p:blipFill>
        <p:spPr>
          <a:xfrm>
            <a:off x="684212" y="3344157"/>
            <a:ext cx="5095410" cy="2932610"/>
          </a:xfrm>
          <a:prstGeom prst="rect">
            <a:avLst/>
          </a:prstGeom>
        </p:spPr>
      </p:pic>
      <p:pic>
        <p:nvPicPr>
          <p:cNvPr id="7" name="Picture 2" descr="Hacker là ai? Làm sao ngăn chặn được Hacker? – CÔNG TY TNHH CÔNG NGHỆ THÔNG  TIN HMH">
            <a:extLst>
              <a:ext uri="{FF2B5EF4-FFF2-40B4-BE49-F238E27FC236}">
                <a16:creationId xmlns:a16="http://schemas.microsoft.com/office/drawing/2014/main" id="{1061C03C-95A2-19EB-4A83-E3CE58A049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9622" y="3344157"/>
            <a:ext cx="3998107" cy="2932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6684324"/>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605A36-0901-988B-D111-91042A655586}"/>
              </a:ext>
            </a:extLst>
          </p:cNvPr>
          <p:cNvSpPr>
            <a:spLocks noGrp="1"/>
          </p:cNvSpPr>
          <p:nvPr>
            <p:ph idx="1"/>
          </p:nvPr>
        </p:nvSpPr>
        <p:spPr>
          <a:xfrm>
            <a:off x="684212" y="506690"/>
            <a:ext cx="8534400" cy="1507068"/>
          </a:xfrm>
        </p:spPr>
        <p:txBody>
          <a:bodyPr>
            <a:normAutofit/>
          </a:bodyPr>
          <a:lstStyle/>
          <a:p>
            <a:pPr marL="0" indent="0">
              <a:buNone/>
            </a:pPr>
            <a:r>
              <a:rPr lang="vi-VN" sz="4400" dirty="0">
                <a:solidFill>
                  <a:schemeClr val="tx1"/>
                </a:solidFill>
              </a:rPr>
              <a:t>TẠI SAO LẠI C#?</a:t>
            </a:r>
            <a:endParaRPr lang="en-US" sz="4400" dirty="0">
              <a:solidFill>
                <a:schemeClr val="tx1"/>
              </a:solidFill>
            </a:endParaRPr>
          </a:p>
        </p:txBody>
      </p:sp>
      <p:sp>
        <p:nvSpPr>
          <p:cNvPr id="15" name="TextBox 14">
            <a:extLst>
              <a:ext uri="{FF2B5EF4-FFF2-40B4-BE49-F238E27FC236}">
                <a16:creationId xmlns:a16="http://schemas.microsoft.com/office/drawing/2014/main" id="{B931101C-2CAE-871D-0953-9C714A564BE1}"/>
              </a:ext>
            </a:extLst>
          </p:cNvPr>
          <p:cNvSpPr txBox="1"/>
          <p:nvPr/>
        </p:nvSpPr>
        <p:spPr>
          <a:xfrm>
            <a:off x="684212" y="1536704"/>
            <a:ext cx="7192652" cy="954107"/>
          </a:xfrm>
          <a:prstGeom prst="rect">
            <a:avLst/>
          </a:prstGeom>
          <a:noFill/>
        </p:spPr>
        <p:txBody>
          <a:bodyPr wrap="square" rtlCol="0">
            <a:spAutoFit/>
          </a:bodyPr>
          <a:lstStyle/>
          <a:p>
            <a:r>
              <a:rPr lang="vi-VN" sz="2800" dirty="0">
                <a:solidFill>
                  <a:schemeClr val="tx2"/>
                </a:solidFill>
              </a:rPr>
              <a:t>Ngôn ngữ như Rust, C++,... khi biên dịch</a:t>
            </a:r>
            <a:endParaRPr lang="en-US" sz="2800" dirty="0">
              <a:solidFill>
                <a:schemeClr val="tx2"/>
              </a:solidFill>
            </a:endParaRPr>
          </a:p>
          <a:p>
            <a:r>
              <a:rPr lang="vi-VN" sz="2800" dirty="0">
                <a:solidFill>
                  <a:schemeClr val="tx2"/>
                </a:solidFill>
              </a:rPr>
              <a:t>được convert thẳng sang</a:t>
            </a:r>
            <a:r>
              <a:rPr lang="en-US" sz="2800" dirty="0">
                <a:solidFill>
                  <a:schemeClr val="tx2"/>
                </a:solidFill>
              </a:rPr>
              <a:t> </a:t>
            </a:r>
            <a:r>
              <a:rPr lang="vi-VN" sz="2800" dirty="0">
                <a:solidFill>
                  <a:schemeClr val="tx2"/>
                </a:solidFill>
              </a:rPr>
              <a:t>native code.</a:t>
            </a:r>
            <a:endParaRPr lang="en-US" sz="2800" dirty="0">
              <a:solidFill>
                <a:schemeClr val="tx2"/>
              </a:solidFill>
            </a:endParaRPr>
          </a:p>
        </p:txBody>
      </p:sp>
      <p:graphicFrame>
        <p:nvGraphicFramePr>
          <p:cNvPr id="10" name="Diagram 9">
            <a:extLst>
              <a:ext uri="{FF2B5EF4-FFF2-40B4-BE49-F238E27FC236}">
                <a16:creationId xmlns:a16="http://schemas.microsoft.com/office/drawing/2014/main" id="{54932233-B8B0-AE76-5777-DD6AC6E205F4}"/>
              </a:ext>
            </a:extLst>
          </p:cNvPr>
          <p:cNvGraphicFramePr/>
          <p:nvPr>
            <p:extLst>
              <p:ext uri="{D42A27DB-BD31-4B8C-83A1-F6EECF244321}">
                <p14:modId xmlns:p14="http://schemas.microsoft.com/office/powerpoint/2010/main" val="1280494916"/>
              </p:ext>
            </p:extLst>
          </p:nvPr>
        </p:nvGraphicFramePr>
        <p:xfrm>
          <a:off x="684212" y="2523528"/>
          <a:ext cx="8128000" cy="39328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114998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605A36-0901-988B-D111-91042A655586}"/>
              </a:ext>
            </a:extLst>
          </p:cNvPr>
          <p:cNvSpPr>
            <a:spLocks noGrp="1"/>
          </p:cNvSpPr>
          <p:nvPr>
            <p:ph idx="1"/>
          </p:nvPr>
        </p:nvSpPr>
        <p:spPr>
          <a:xfrm>
            <a:off x="684212" y="506690"/>
            <a:ext cx="8534400" cy="1507068"/>
          </a:xfrm>
        </p:spPr>
        <p:txBody>
          <a:bodyPr>
            <a:normAutofit/>
          </a:bodyPr>
          <a:lstStyle/>
          <a:p>
            <a:pPr marL="0" indent="0">
              <a:buNone/>
            </a:pPr>
            <a:r>
              <a:rPr lang="vi-VN" sz="4400" dirty="0">
                <a:solidFill>
                  <a:schemeClr val="tx1"/>
                </a:solidFill>
              </a:rPr>
              <a:t>TẠI SAO LẠI C#?</a:t>
            </a:r>
            <a:endParaRPr lang="en-US" sz="4400" dirty="0">
              <a:solidFill>
                <a:schemeClr val="tx1"/>
              </a:solidFill>
            </a:endParaRPr>
          </a:p>
        </p:txBody>
      </p:sp>
      <p:sp>
        <p:nvSpPr>
          <p:cNvPr id="15" name="TextBox 14">
            <a:extLst>
              <a:ext uri="{FF2B5EF4-FFF2-40B4-BE49-F238E27FC236}">
                <a16:creationId xmlns:a16="http://schemas.microsoft.com/office/drawing/2014/main" id="{B931101C-2CAE-871D-0953-9C714A564BE1}"/>
              </a:ext>
            </a:extLst>
          </p:cNvPr>
          <p:cNvSpPr txBox="1"/>
          <p:nvPr/>
        </p:nvSpPr>
        <p:spPr>
          <a:xfrm>
            <a:off x="684212" y="1790760"/>
            <a:ext cx="9640888" cy="954107"/>
          </a:xfrm>
          <a:prstGeom prst="rect">
            <a:avLst/>
          </a:prstGeom>
          <a:noFill/>
        </p:spPr>
        <p:txBody>
          <a:bodyPr wrap="square" rtlCol="0">
            <a:spAutoFit/>
          </a:bodyPr>
          <a:lstStyle/>
          <a:p>
            <a:r>
              <a:rPr lang="vi-VN" sz="2800" dirty="0">
                <a:solidFill>
                  <a:schemeClr val="tx2"/>
                </a:solidFill>
              </a:rPr>
              <a:t>Ngôn ngữ bậc cao như C# khi biên dịch được convert sang intermediate language thay vì mã native.</a:t>
            </a:r>
            <a:endParaRPr lang="en-US" sz="2800" dirty="0">
              <a:solidFill>
                <a:schemeClr val="tx2"/>
              </a:solidFill>
            </a:endParaRPr>
          </a:p>
        </p:txBody>
      </p:sp>
      <p:graphicFrame>
        <p:nvGraphicFramePr>
          <p:cNvPr id="2" name="Diagram 1">
            <a:extLst>
              <a:ext uri="{FF2B5EF4-FFF2-40B4-BE49-F238E27FC236}">
                <a16:creationId xmlns:a16="http://schemas.microsoft.com/office/drawing/2014/main" id="{EF215A9C-3E4B-094B-F939-A820791B6AB3}"/>
              </a:ext>
            </a:extLst>
          </p:cNvPr>
          <p:cNvGraphicFramePr/>
          <p:nvPr>
            <p:extLst>
              <p:ext uri="{D42A27DB-BD31-4B8C-83A1-F6EECF244321}">
                <p14:modId xmlns:p14="http://schemas.microsoft.com/office/powerpoint/2010/main" val="831358678"/>
              </p:ext>
            </p:extLst>
          </p:nvPr>
        </p:nvGraphicFramePr>
        <p:xfrm>
          <a:off x="903627" y="2744867"/>
          <a:ext cx="9202057" cy="34751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0" name="Diagram 9">
            <a:extLst>
              <a:ext uri="{FF2B5EF4-FFF2-40B4-BE49-F238E27FC236}">
                <a16:creationId xmlns:a16="http://schemas.microsoft.com/office/drawing/2014/main" id="{68334CB7-90A6-1417-3EBD-CE95BAB05BFB}"/>
              </a:ext>
            </a:extLst>
          </p:cNvPr>
          <p:cNvGraphicFramePr/>
          <p:nvPr>
            <p:extLst>
              <p:ext uri="{D42A27DB-BD31-4B8C-83A1-F6EECF244321}">
                <p14:modId xmlns:p14="http://schemas.microsoft.com/office/powerpoint/2010/main" val="1156058058"/>
              </p:ext>
            </p:extLst>
          </p:nvPr>
        </p:nvGraphicFramePr>
        <p:xfrm>
          <a:off x="822365" y="2640254"/>
          <a:ext cx="9202057" cy="347510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5" name="TextBox 4">
            <a:extLst>
              <a:ext uri="{FF2B5EF4-FFF2-40B4-BE49-F238E27FC236}">
                <a16:creationId xmlns:a16="http://schemas.microsoft.com/office/drawing/2014/main" id="{08070DFE-BE49-D0C7-E295-F420C0A1A547}"/>
              </a:ext>
            </a:extLst>
          </p:cNvPr>
          <p:cNvSpPr txBox="1"/>
          <p:nvPr/>
        </p:nvSpPr>
        <p:spPr>
          <a:xfrm>
            <a:off x="4355048" y="3220785"/>
            <a:ext cx="1253869" cy="369332"/>
          </a:xfrm>
          <a:prstGeom prst="rect">
            <a:avLst/>
          </a:prstGeom>
          <a:noFill/>
        </p:spPr>
        <p:txBody>
          <a:bodyPr wrap="none" rtlCol="0">
            <a:spAutoFit/>
          </a:bodyPr>
          <a:lstStyle/>
          <a:p>
            <a:r>
              <a:rPr lang="vi-VN" dirty="0">
                <a:solidFill>
                  <a:schemeClr val="bg1"/>
                </a:solidFill>
                <a:latin typeface="Calibri" panose="020F0502020204030204" pitchFamily="34" charset="0"/>
                <a:cs typeface="Calibri" panose="020F0502020204030204" pitchFamily="34" charset="0"/>
              </a:rPr>
              <a:t>Dịch ngược</a:t>
            </a:r>
            <a:endParaRPr lang="en-US"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5072164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grpId="0" nodeType="clickEffect">
                                  <p:stCondLst>
                                    <p:cond delay="0"/>
                                  </p:stCondLst>
                                  <p:childTnLst>
                                    <p:animEffect transition="out" filter="barn(inVertical)">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6" presetClass="entr" presetSubtype="21"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Graphic spid="10" grpId="0">
        <p:bldAsOne/>
      </p:bldGraphic>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75" name="Straight Connector 24">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7CF49A1-F8B5-33BA-9DEC-7085D4425EAA}"/>
              </a:ext>
            </a:extLst>
          </p:cNvPr>
          <p:cNvSpPr>
            <a:spLocks noGrp="1"/>
          </p:cNvSpPr>
          <p:nvPr>
            <p:ph type="title"/>
          </p:nvPr>
        </p:nvSpPr>
        <p:spPr>
          <a:xfrm>
            <a:off x="974785" y="816638"/>
            <a:ext cx="2915727" cy="5224724"/>
          </a:xfrm>
        </p:spPr>
        <p:txBody>
          <a:bodyPr anchor="ctr">
            <a:normAutofit/>
          </a:bodyPr>
          <a:lstStyle/>
          <a:p>
            <a:pPr algn="r"/>
            <a:r>
              <a:rPr lang="vi-VN" dirty="0">
                <a:latin typeface="Bahnschrift" panose="020B0502040204020203" pitchFamily="34" charset="0"/>
              </a:rPr>
              <a:t>NỘI DUNG </a:t>
            </a:r>
            <a:br>
              <a:rPr lang="vi-VN" dirty="0">
                <a:latin typeface="Bahnschrift" panose="020B0502040204020203" pitchFamily="34" charset="0"/>
              </a:rPr>
            </a:br>
            <a:r>
              <a:rPr lang="vi-VN" dirty="0">
                <a:latin typeface="Bahnschrift" panose="020B0502040204020203" pitchFamily="34" charset="0"/>
              </a:rPr>
              <a:t>CHÍNH</a:t>
            </a:r>
            <a:endParaRPr lang="en-US" dirty="0">
              <a:latin typeface="Bahnschrift" panose="020B0502040204020203" pitchFamily="34" charset="0"/>
            </a:endParaRPr>
          </a:p>
        </p:txBody>
      </p:sp>
      <p:sp>
        <p:nvSpPr>
          <p:cNvPr id="176" name="Content Placeholder 2">
            <a:extLst>
              <a:ext uri="{FF2B5EF4-FFF2-40B4-BE49-F238E27FC236}">
                <a16:creationId xmlns:a16="http://schemas.microsoft.com/office/drawing/2014/main" id="{282AC930-B515-E938-2F7F-8BEE9A2CBB9B}"/>
              </a:ext>
            </a:extLst>
          </p:cNvPr>
          <p:cNvSpPr>
            <a:spLocks noGrp="1"/>
          </p:cNvSpPr>
          <p:nvPr>
            <p:ph idx="1"/>
          </p:nvPr>
        </p:nvSpPr>
        <p:spPr>
          <a:xfrm>
            <a:off x="4390848" y="816638"/>
            <a:ext cx="5322496" cy="5224724"/>
          </a:xfrm>
        </p:spPr>
        <p:txBody>
          <a:bodyPr anchor="ctr">
            <a:normAutofit/>
          </a:bodyPr>
          <a:lstStyle/>
          <a:p>
            <a:r>
              <a:rPr lang="vi-VN" sz="2400" dirty="0">
                <a:latin typeface="Bahnschrift" panose="020B0502040204020203" pitchFamily="34" charset="0"/>
                <a:cs typeface="Arial" panose="020B0604020202020204" pitchFamily="34" charset="0"/>
              </a:rPr>
              <a:t>CHƯƠNG 1: CÁC KỸ THUẬT VÀ THUẬT TOÁN MÃ HÓA</a:t>
            </a:r>
          </a:p>
          <a:p>
            <a:endParaRPr lang="vi-VN" sz="2400" dirty="0">
              <a:latin typeface="Bahnschrift" panose="020B0502040204020203" pitchFamily="34" charset="0"/>
              <a:cs typeface="Arial" panose="020B0604020202020204" pitchFamily="34" charset="0"/>
            </a:endParaRPr>
          </a:p>
          <a:p>
            <a:r>
              <a:rPr lang="vi-VN" sz="2400" dirty="0">
                <a:latin typeface="Bahnschrift" panose="020B0502040204020203" pitchFamily="34" charset="0"/>
                <a:cs typeface="Arial" panose="020B0604020202020204" pitchFamily="34" charset="0"/>
              </a:rPr>
              <a:t>CHƯƠNG 2: PHÂN TÍCH THIẾT KẾ HỆ THỐNG ỨNG DỤNG</a:t>
            </a:r>
          </a:p>
          <a:p>
            <a:endParaRPr lang="vi-VN" sz="2400" dirty="0">
              <a:latin typeface="Bahnschrift" panose="020B0502040204020203" pitchFamily="34" charset="0"/>
              <a:cs typeface="Arial" panose="020B0604020202020204" pitchFamily="34" charset="0"/>
            </a:endParaRPr>
          </a:p>
          <a:p>
            <a:r>
              <a:rPr lang="vi-VN" sz="2400" dirty="0">
                <a:latin typeface="Bahnschrift" panose="020B0502040204020203" pitchFamily="34" charset="0"/>
                <a:cs typeface="Arial" panose="020B0604020202020204" pitchFamily="34" charset="0"/>
              </a:rPr>
              <a:t>CHƯƠNG 3: TRIỂN KHAI THỰC TẾ</a:t>
            </a:r>
            <a:endParaRPr lang="en-US" sz="2400" dirty="0">
              <a:latin typeface="Bahnschrift" panose="020B0502040204020203" pitchFamily="34" charset="0"/>
              <a:cs typeface="Arial" panose="020B0604020202020204" pitchFamily="34" charset="0"/>
            </a:endParaRPr>
          </a:p>
        </p:txBody>
      </p:sp>
    </p:spTree>
    <p:extLst>
      <p:ext uri="{BB962C8B-B14F-4D97-AF65-F5344CB8AC3E}">
        <p14:creationId xmlns:p14="http://schemas.microsoft.com/office/powerpoint/2010/main" val="61474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2F835A-02ED-E552-93C4-BEDCA5ED9522}"/>
              </a:ext>
            </a:extLst>
          </p:cNvPr>
          <p:cNvSpPr>
            <a:spLocks noGrp="1"/>
          </p:cNvSpPr>
          <p:nvPr>
            <p:ph type="title"/>
          </p:nvPr>
        </p:nvSpPr>
        <p:spPr>
          <a:xfrm>
            <a:off x="492937" y="1179151"/>
            <a:ext cx="3932413" cy="4463889"/>
          </a:xfrm>
        </p:spPr>
        <p:txBody>
          <a:bodyPr anchor="ctr">
            <a:normAutofit/>
          </a:bodyPr>
          <a:lstStyle/>
          <a:p>
            <a:pPr algn="r"/>
            <a:r>
              <a:rPr lang="en-US" dirty="0"/>
              <a:t>1.1 </a:t>
            </a:r>
            <a:br>
              <a:rPr lang="vi-VN" dirty="0"/>
            </a:br>
            <a:r>
              <a:rPr lang="vi-VN" dirty="0"/>
              <a:t>Kỹ thuật đổi tên</a:t>
            </a:r>
            <a:br>
              <a:rPr lang="vi-VN" dirty="0"/>
            </a:br>
            <a:endParaRPr lang="en-US" dirty="0"/>
          </a:p>
        </p:txBody>
      </p:sp>
      <p:sp>
        <p:nvSpPr>
          <p:cNvPr id="6" name="Isosceles Triangle 9">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7" name="Straight Connector 11">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8A9B408-4B45-F3C0-A418-6AC25AEE9108}"/>
              </a:ext>
            </a:extLst>
          </p:cNvPr>
          <p:cNvSpPr>
            <a:spLocks noGrp="1"/>
          </p:cNvSpPr>
          <p:nvPr>
            <p:ph idx="1"/>
          </p:nvPr>
        </p:nvSpPr>
        <p:spPr>
          <a:xfrm>
            <a:off x="4770408" y="1109145"/>
            <a:ext cx="6176513" cy="4603900"/>
          </a:xfrm>
        </p:spPr>
        <p:txBody>
          <a:bodyPr anchor="ctr">
            <a:normAutofit/>
          </a:bodyPr>
          <a:lstStyle/>
          <a:p>
            <a:pPr fontAlgn="base"/>
            <a:r>
              <a:rPr lang="vi-VN" sz="2400" b="0" i="0" dirty="0">
                <a:effectLst/>
                <a:latin typeface="Fira Sans" panose="020B0604020202020204" pitchFamily="34" charset="0"/>
              </a:rPr>
              <a:t>Kỹ thuật này là một thuật toán đổi tên các biến thành một thứ khó hiểu để che dấu mục đích ban đầu của chúng một cách thông minh. Khiến cho những kẻ tấn công khó nhận biết được cái luồng logic của mã nguồn, tuy đơn giản nhưng nó giảm đáng kể khả năng dịch ngược. </a:t>
            </a:r>
          </a:p>
          <a:p>
            <a:pPr marL="0" indent="0" fontAlgn="base">
              <a:buNone/>
            </a:pPr>
            <a:endParaRPr lang="vi-VN" sz="2400" b="0" i="0" dirty="0">
              <a:effectLst/>
              <a:latin typeface="Fira Sans" panose="020B0604020202020204" pitchFamily="34" charset="0"/>
            </a:endParaRPr>
          </a:p>
          <a:p>
            <a:pPr fontAlgn="base"/>
            <a:r>
              <a:rPr lang="vi-VN" sz="2400" b="0" i="0" dirty="0">
                <a:effectLst/>
                <a:latin typeface="Fira Sans" panose="020B0604020202020204" pitchFamily="34" charset="0"/>
              </a:rPr>
              <a:t>Đây là bước mã hóa ở mức Layout.</a:t>
            </a:r>
            <a:endParaRPr lang="en-US" sz="2400" dirty="0"/>
          </a:p>
        </p:txBody>
      </p:sp>
      <p:sp>
        <p:nvSpPr>
          <p:cNvPr id="14" name="Isosceles Triangle 13">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358464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F835A-02ED-E552-93C4-BEDCA5ED9522}"/>
              </a:ext>
            </a:extLst>
          </p:cNvPr>
          <p:cNvSpPr>
            <a:spLocks noGrp="1"/>
          </p:cNvSpPr>
          <p:nvPr>
            <p:ph type="title"/>
          </p:nvPr>
        </p:nvSpPr>
        <p:spPr>
          <a:xfrm>
            <a:off x="684212" y="645735"/>
            <a:ext cx="10076152" cy="1507067"/>
          </a:xfrm>
        </p:spPr>
        <p:txBody>
          <a:bodyPr>
            <a:normAutofit/>
          </a:bodyPr>
          <a:lstStyle/>
          <a:p>
            <a:r>
              <a:rPr lang="en-US" sz="4000" dirty="0">
                <a:solidFill>
                  <a:schemeClr val="tx2"/>
                </a:solidFill>
                <a:latin typeface="Trebuchet MS" panose="020B0603020202020204" pitchFamily="34" charset="0"/>
              </a:rPr>
              <a:t>1.1 </a:t>
            </a:r>
            <a:r>
              <a:rPr lang="vi-VN" sz="4000" dirty="0">
                <a:solidFill>
                  <a:schemeClr val="tx2"/>
                </a:solidFill>
              </a:rPr>
              <a:t>Kỹ thuật đổi tên – Variables</a:t>
            </a:r>
            <a:endParaRPr lang="en-US" sz="4000" dirty="0">
              <a:solidFill>
                <a:schemeClr val="tx2"/>
              </a:solidFill>
              <a:latin typeface="Trebuchet MS" panose="020B0603020202020204" pitchFamily="34" charset="0"/>
            </a:endParaRPr>
          </a:p>
        </p:txBody>
      </p:sp>
      <p:pic>
        <p:nvPicPr>
          <p:cNvPr id="4" name="Picture 3">
            <a:extLst>
              <a:ext uri="{FF2B5EF4-FFF2-40B4-BE49-F238E27FC236}">
                <a16:creationId xmlns:a16="http://schemas.microsoft.com/office/drawing/2014/main" id="{27EF4609-C554-E3AA-AE38-0842ACD1003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2492861"/>
            <a:ext cx="12182475" cy="2800350"/>
          </a:xfrm>
          <a:prstGeom prst="rect">
            <a:avLst/>
          </a:prstGeom>
        </p:spPr>
      </p:pic>
    </p:spTree>
    <p:extLst>
      <p:ext uri="{BB962C8B-B14F-4D97-AF65-F5344CB8AC3E}">
        <p14:creationId xmlns:p14="http://schemas.microsoft.com/office/powerpoint/2010/main" val="3467172687"/>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F835A-02ED-E552-93C4-BEDCA5ED9522}"/>
              </a:ext>
            </a:extLst>
          </p:cNvPr>
          <p:cNvSpPr>
            <a:spLocks noGrp="1"/>
          </p:cNvSpPr>
          <p:nvPr>
            <p:ph type="title"/>
          </p:nvPr>
        </p:nvSpPr>
        <p:spPr>
          <a:xfrm>
            <a:off x="684212" y="645735"/>
            <a:ext cx="10076152" cy="1507067"/>
          </a:xfrm>
        </p:spPr>
        <p:txBody>
          <a:bodyPr>
            <a:normAutofit/>
          </a:bodyPr>
          <a:lstStyle/>
          <a:p>
            <a:r>
              <a:rPr lang="en-US" sz="4000" dirty="0">
                <a:solidFill>
                  <a:schemeClr val="tx2"/>
                </a:solidFill>
                <a:latin typeface="Trebuchet MS" panose="020B0603020202020204" pitchFamily="34" charset="0"/>
              </a:rPr>
              <a:t>1.1 </a:t>
            </a:r>
            <a:r>
              <a:rPr lang="vi-VN" sz="4000" dirty="0">
                <a:solidFill>
                  <a:schemeClr val="tx2"/>
                </a:solidFill>
              </a:rPr>
              <a:t>Kỹ thuật đổi tên – Functions &amp; Classes</a:t>
            </a:r>
            <a:endParaRPr lang="en-US" sz="4000" dirty="0">
              <a:solidFill>
                <a:schemeClr val="tx2"/>
              </a:solidFill>
              <a:latin typeface="Trebuchet MS" panose="020B0603020202020204" pitchFamily="34" charset="0"/>
            </a:endParaRPr>
          </a:p>
        </p:txBody>
      </p:sp>
      <p:pic>
        <p:nvPicPr>
          <p:cNvPr id="4" name="Picture 3">
            <a:extLst>
              <a:ext uri="{FF2B5EF4-FFF2-40B4-BE49-F238E27FC236}">
                <a16:creationId xmlns:a16="http://schemas.microsoft.com/office/drawing/2014/main" id="{27EF4609-C554-E3AA-AE38-0842ACD1003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2492861"/>
            <a:ext cx="12182475" cy="2800350"/>
          </a:xfrm>
          <a:prstGeom prst="rect">
            <a:avLst/>
          </a:prstGeom>
        </p:spPr>
      </p:pic>
    </p:spTree>
    <p:extLst>
      <p:ext uri="{BB962C8B-B14F-4D97-AF65-F5344CB8AC3E}">
        <p14:creationId xmlns:p14="http://schemas.microsoft.com/office/powerpoint/2010/main" val="1658736575"/>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F835A-02ED-E552-93C4-BEDCA5ED9522}"/>
              </a:ext>
            </a:extLst>
          </p:cNvPr>
          <p:cNvSpPr>
            <a:spLocks noGrp="1"/>
          </p:cNvSpPr>
          <p:nvPr>
            <p:ph type="title"/>
          </p:nvPr>
        </p:nvSpPr>
        <p:spPr>
          <a:xfrm>
            <a:off x="684212" y="645735"/>
            <a:ext cx="10076152" cy="1507067"/>
          </a:xfrm>
        </p:spPr>
        <p:txBody>
          <a:bodyPr>
            <a:normAutofit/>
          </a:bodyPr>
          <a:lstStyle/>
          <a:p>
            <a:r>
              <a:rPr lang="en-US" sz="4000" dirty="0">
                <a:solidFill>
                  <a:schemeClr val="tx2"/>
                </a:solidFill>
                <a:latin typeface="Trebuchet MS" panose="020B0603020202020204" pitchFamily="34" charset="0"/>
              </a:rPr>
              <a:t>1.1 </a:t>
            </a:r>
            <a:r>
              <a:rPr lang="vi-VN" sz="4000" dirty="0">
                <a:solidFill>
                  <a:schemeClr val="tx2"/>
                </a:solidFill>
              </a:rPr>
              <a:t>Kỹ thuật đổi tên – Mì trộn Spaghetti</a:t>
            </a:r>
            <a:endParaRPr lang="en-US" sz="4000" dirty="0">
              <a:solidFill>
                <a:schemeClr val="tx2"/>
              </a:solidFill>
              <a:latin typeface="Trebuchet MS" panose="020B0603020202020204" pitchFamily="34" charset="0"/>
            </a:endParaRPr>
          </a:p>
        </p:txBody>
      </p:sp>
      <p:pic>
        <p:nvPicPr>
          <p:cNvPr id="4" name="Picture 3">
            <a:extLst>
              <a:ext uri="{FF2B5EF4-FFF2-40B4-BE49-F238E27FC236}">
                <a16:creationId xmlns:a16="http://schemas.microsoft.com/office/drawing/2014/main" id="{27EF4609-C554-E3AA-AE38-0842ACD1003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2492861"/>
            <a:ext cx="12182475" cy="2800350"/>
          </a:xfrm>
          <a:prstGeom prst="rect">
            <a:avLst/>
          </a:prstGeom>
        </p:spPr>
      </p:pic>
    </p:spTree>
    <p:extLst>
      <p:ext uri="{BB962C8B-B14F-4D97-AF65-F5344CB8AC3E}">
        <p14:creationId xmlns:p14="http://schemas.microsoft.com/office/powerpoint/2010/main" val="1621602787"/>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Facet</Template>
  <TotalTime>3586</TotalTime>
  <Words>444</Words>
  <Application>Microsoft Office PowerPoint</Application>
  <PresentationFormat>Widescreen</PresentationFormat>
  <Paragraphs>67</Paragraphs>
  <Slides>11</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11</vt:i4>
      </vt:variant>
    </vt:vector>
  </HeadingPairs>
  <TitlesOfParts>
    <vt:vector size="22" baseType="lpstr">
      <vt:lpstr>Arial</vt:lpstr>
      <vt:lpstr>Bahnschrift</vt:lpstr>
      <vt:lpstr>Calibri</vt:lpstr>
      <vt:lpstr>Century Schoolbook</vt:lpstr>
      <vt:lpstr>Fira Sans</vt:lpstr>
      <vt:lpstr>Tahoma</vt:lpstr>
      <vt:lpstr>Trebuchet MS</vt:lpstr>
      <vt:lpstr>Wingdings 2</vt:lpstr>
      <vt:lpstr>Wingdings 3</vt:lpstr>
      <vt:lpstr>Facet</vt:lpstr>
      <vt:lpstr>View</vt:lpstr>
      <vt:lpstr>ĐỒ ÁN TỐT NGHIỆP  NGHIÊN CỨU, XÂY DỰNG VÀ PHÁT TRIỂN ỨNG DỤNG BẢO VỆ MÃ NGUỒN CHO NGÔN NGỮ C#</vt:lpstr>
      <vt:lpstr>- Reverse engineering - cracking</vt:lpstr>
      <vt:lpstr>PowerPoint Presentation</vt:lpstr>
      <vt:lpstr>PowerPoint Presentation</vt:lpstr>
      <vt:lpstr>NỘI DUNG  CHÍNH</vt:lpstr>
      <vt:lpstr>1.1  Kỹ thuật đổi tên </vt:lpstr>
      <vt:lpstr>1.1 Kỹ thuật đổi tên – Variables</vt:lpstr>
      <vt:lpstr>1.1 Kỹ thuật đổi tên – Functions &amp; Classes</vt:lpstr>
      <vt:lpstr>1.1 Kỹ thuật đổi tên – Mì trộn Spaghetti</vt:lpstr>
      <vt:lpstr>1.1 Kỹ thuật đổi tên – Mì trộn Spaghetti</vt:lpstr>
      <vt:lpstr>1.2  Kỹ thuật mã hóa String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ĐỒ ÁN TỐT NGHIỆP  NGHIÊN CỨU, XÂY DỰNG VÀ PHÁT TRIỂN ỨNG DỤNG BẢO VỆ MÃ NGUỒN CHO NGÔN NGỮ C#</dc:title>
  <dc:creator>Duy Tran</dc:creator>
  <cp:lastModifiedBy>Duy Tran</cp:lastModifiedBy>
  <cp:revision>2</cp:revision>
  <dcterms:created xsi:type="dcterms:W3CDTF">2022-05-24T04:30:56Z</dcterms:created>
  <dcterms:modified xsi:type="dcterms:W3CDTF">2022-06-14T08:56:43Z</dcterms:modified>
</cp:coreProperties>
</file>

<file path=docProps/thumbnail.jpeg>
</file>